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57" r:id="rId8"/>
    <p:sldId id="258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6D9F"/>
    <a:srgbClr val="9E0000"/>
    <a:srgbClr val="C82128"/>
    <a:srgbClr val="7BD2F0"/>
    <a:srgbClr val="E8AB6B"/>
    <a:srgbClr val="F2BD7B"/>
    <a:srgbClr val="6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3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584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3" name="Group 2"/>
          <p:cNvGrpSpPr/>
          <p:nvPr userDrawn="1"/>
        </p:nvGrpSpPr>
        <p:grpSpPr>
          <a:xfrm>
            <a:off x="10034283" y="715615"/>
            <a:ext cx="987595" cy="5418301"/>
            <a:chOff x="9953987" y="705893"/>
            <a:chExt cx="987595" cy="5418301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53987" y="705893"/>
              <a:ext cx="939595" cy="96093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01987" y="5163264"/>
              <a:ext cx="939595" cy="96093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01987" y="2923270"/>
              <a:ext cx="939595" cy="960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692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90298CD5-6C1E-4009-B41F-6DF62E31D3BE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010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90298CD5-6C1E-4009-B41F-6DF62E31D3BE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5341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90298CD5-6C1E-4009-B41F-6DF62E31D3BE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78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90298CD5-6C1E-4009-B41F-6DF62E31D3BE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7728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90298CD5-6C1E-4009-B41F-6DF62E31D3BE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270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4CD73815-2707-4475-8F1A-B873CB631BB4}" type="datetimeFigureOut">
              <a:rPr lang="en-US" smtClean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878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2A4AFB99-0EAB-4182-AFF8-E214C82A68F6}" type="datetimeFigureOut">
              <a:rPr lang="en-US" smtClean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604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A5D3794B-289A-4A80-97D7-111025398D45}" type="datetimeFigureOut">
              <a:rPr lang="en-US" smtClean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44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5A61015F-7CC6-4D0A-9D87-873EA4C304CC}" type="datetimeFigureOut">
              <a:rPr lang="en-US" smtClean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76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93C6A301-0538-44EC-B09D-202E1042A48B}" type="datetimeFigureOut">
              <a:rPr lang="en-US" smtClean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053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D789574A-8875-45EF-8EA2-3CAA0F7ABC4C}" type="datetimeFigureOut">
              <a:rPr lang="en-US" smtClean="0"/>
              <a:t>3/14/2017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763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67EF4D4C-5367-4C26-9E2B-D8088D7FCA81}" type="datetimeFigureOut">
              <a:rPr lang="en-US" smtClean="0"/>
              <a:t>3/14/2017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789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56E91E96-98B0-4413-9547-46F3504108EF}" type="datetimeFigureOut">
              <a:rPr lang="en-US" smtClean="0"/>
              <a:t>3/14/2017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33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05C68B11-C5A8-448C-8CE9-B1A273C79CFC}" type="datetimeFigureOut">
              <a:rPr lang="en-US" smtClean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85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C7616CA0-919D-4A49-9C8A-62FDFB3A5183}" type="datetimeFigureOut">
              <a:rPr lang="en-US" smtClean="0"/>
              <a:t>3/14/2017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6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8" name="Group 17"/>
          <p:cNvGrpSpPr/>
          <p:nvPr userDrawn="1"/>
        </p:nvGrpSpPr>
        <p:grpSpPr>
          <a:xfrm>
            <a:off x="2398855" y="289008"/>
            <a:ext cx="5462628" cy="1049595"/>
            <a:chOff x="1512318" y="87217"/>
            <a:chExt cx="7776407" cy="1494167"/>
          </a:xfrm>
        </p:grpSpPr>
        <p:pic>
          <p:nvPicPr>
            <p:cNvPr id="29" name="Picture 28"/>
            <p:cNvPicPr>
              <a:picLocks noChangeAspect="1"/>
            </p:cNvPicPr>
            <p:nvPr userDrawn="1"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2318" y="87218"/>
              <a:ext cx="1396124" cy="142782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2601" y="153559"/>
              <a:ext cx="1396124" cy="142782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 userDrawn="1"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2460" y="87217"/>
              <a:ext cx="1396124" cy="1427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7440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418" t="30069" r="14164" b="266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5400000">
            <a:off x="2667000" y="-2667000"/>
            <a:ext cx="6858000" cy="12192000"/>
          </a:xfrm>
          <a:prstGeom prst="rect">
            <a:avLst/>
          </a:prstGeom>
          <a:solidFill>
            <a:srgbClr val="0070C0">
              <a:alpha val="1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CA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114550" y="2497723"/>
            <a:ext cx="7962900" cy="1862553"/>
            <a:chOff x="4229100" y="1234277"/>
            <a:chExt cx="7962900" cy="1862553"/>
          </a:xfrm>
        </p:grpSpPr>
        <p:sp>
          <p:nvSpPr>
            <p:cNvPr id="5" name="Rectangle 4"/>
            <p:cNvSpPr/>
            <p:nvPr/>
          </p:nvSpPr>
          <p:spPr>
            <a:xfrm>
              <a:off x="4419600" y="2065779"/>
              <a:ext cx="7772400" cy="1031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6100" kern="0" spc="1000" dirty="0">
                  <a:solidFill>
                    <a:srgbClr val="C82128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WITH PETER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229100" y="1234277"/>
              <a:ext cx="796290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914400">
                <a:defRPr/>
              </a:pPr>
              <a:r>
                <a:rPr lang="en-US" sz="6000" kern="0" spc="300" dirty="0">
                  <a:solidFill>
                    <a:prstClr val="white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UNIT TESTING A-Z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9746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30923" y="395625"/>
            <a:ext cx="8194431" cy="630942"/>
            <a:chOff x="1230923" y="395625"/>
            <a:chExt cx="8194431" cy="630942"/>
          </a:xfrm>
        </p:grpSpPr>
        <p:sp>
          <p:nvSpPr>
            <p:cNvPr id="5" name="Rectangle 4"/>
            <p:cNvSpPr/>
            <p:nvPr/>
          </p:nvSpPr>
          <p:spPr>
            <a:xfrm>
              <a:off x="1515649" y="395625"/>
              <a:ext cx="790970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2473BA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BENEFITS OF </a:t>
              </a: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UNIT TESTING</a:t>
              </a:r>
            </a:p>
          </p:txBody>
        </p:sp>
        <p:sp>
          <p:nvSpPr>
            <p:cNvPr id="6" name="Rectangle 5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28" name="Group 1127"/>
          <p:cNvGrpSpPr/>
          <p:nvPr/>
        </p:nvGrpSpPr>
        <p:grpSpPr>
          <a:xfrm>
            <a:off x="1515649" y="1802049"/>
            <a:ext cx="1152239" cy="1378890"/>
            <a:chOff x="1515649" y="1802049"/>
            <a:chExt cx="1152239" cy="1378890"/>
          </a:xfrm>
        </p:grpSpPr>
        <p:sp>
          <p:nvSpPr>
            <p:cNvPr id="15" name="Rectangle 14"/>
            <p:cNvSpPr/>
            <p:nvPr/>
          </p:nvSpPr>
          <p:spPr>
            <a:xfrm>
              <a:off x="1515649" y="2719274"/>
              <a:ext cx="11522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CA" sz="12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THE BIG </a:t>
              </a:r>
            </a:p>
            <a:p>
              <a:pPr lvl="0" algn="ctr"/>
              <a:r>
                <a:rPr lang="en-CA" sz="12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RED BUTTON</a:t>
              </a:r>
              <a:endParaRPr kumimoji="0" lang="en-CA" sz="12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3" name="Group 4"/>
            <p:cNvGrpSpPr>
              <a:grpSpLocks noChangeAspect="1"/>
            </p:cNvGrpSpPr>
            <p:nvPr/>
          </p:nvGrpSpPr>
          <p:grpSpPr bwMode="auto">
            <a:xfrm>
              <a:off x="1782391" y="1802049"/>
              <a:ext cx="615826" cy="775781"/>
              <a:chOff x="1086" y="1080"/>
              <a:chExt cx="462" cy="582"/>
            </a:xfrm>
          </p:grpSpPr>
          <p:sp>
            <p:nvSpPr>
              <p:cNvPr id="29" name="Freeform 6"/>
              <p:cNvSpPr>
                <a:spLocks/>
              </p:cNvSpPr>
              <p:nvPr/>
            </p:nvSpPr>
            <p:spPr bwMode="auto">
              <a:xfrm>
                <a:off x="1086" y="1080"/>
                <a:ext cx="362" cy="361"/>
              </a:xfrm>
              <a:custGeom>
                <a:avLst/>
                <a:gdLst>
                  <a:gd name="T0" fmla="*/ 1170 w 2170"/>
                  <a:gd name="T1" fmla="*/ 3 h 2167"/>
                  <a:gd name="T2" fmla="*/ 1333 w 2170"/>
                  <a:gd name="T3" fmla="*/ 29 h 2167"/>
                  <a:gd name="T4" fmla="*/ 1489 w 2170"/>
                  <a:gd name="T5" fmla="*/ 77 h 2167"/>
                  <a:gd name="T6" fmla="*/ 1632 w 2170"/>
                  <a:gd name="T7" fmla="*/ 148 h 2167"/>
                  <a:gd name="T8" fmla="*/ 1763 w 2170"/>
                  <a:gd name="T9" fmla="*/ 238 h 2167"/>
                  <a:gd name="T10" fmla="*/ 1880 w 2170"/>
                  <a:gd name="T11" fmla="*/ 346 h 2167"/>
                  <a:gd name="T12" fmla="*/ 1978 w 2170"/>
                  <a:gd name="T13" fmla="*/ 470 h 2167"/>
                  <a:gd name="T14" fmla="*/ 2060 w 2170"/>
                  <a:gd name="T15" fmla="*/ 607 h 2167"/>
                  <a:gd name="T16" fmla="*/ 2119 w 2170"/>
                  <a:gd name="T17" fmla="*/ 757 h 2167"/>
                  <a:gd name="T18" fmla="*/ 2156 w 2170"/>
                  <a:gd name="T19" fmla="*/ 916 h 2167"/>
                  <a:gd name="T20" fmla="*/ 2170 w 2170"/>
                  <a:gd name="T21" fmla="*/ 1084 h 2167"/>
                  <a:gd name="T22" fmla="*/ 2156 w 2170"/>
                  <a:gd name="T23" fmla="*/ 1252 h 2167"/>
                  <a:gd name="T24" fmla="*/ 2119 w 2170"/>
                  <a:gd name="T25" fmla="*/ 1411 h 2167"/>
                  <a:gd name="T26" fmla="*/ 2060 w 2170"/>
                  <a:gd name="T27" fmla="*/ 1561 h 2167"/>
                  <a:gd name="T28" fmla="*/ 1978 w 2170"/>
                  <a:gd name="T29" fmla="*/ 1698 h 2167"/>
                  <a:gd name="T30" fmla="*/ 1880 w 2170"/>
                  <a:gd name="T31" fmla="*/ 1821 h 2167"/>
                  <a:gd name="T32" fmla="*/ 1763 w 2170"/>
                  <a:gd name="T33" fmla="*/ 1929 h 2167"/>
                  <a:gd name="T34" fmla="*/ 1632 w 2170"/>
                  <a:gd name="T35" fmla="*/ 2019 h 2167"/>
                  <a:gd name="T36" fmla="*/ 1489 w 2170"/>
                  <a:gd name="T37" fmla="*/ 2090 h 2167"/>
                  <a:gd name="T38" fmla="*/ 1333 w 2170"/>
                  <a:gd name="T39" fmla="*/ 2139 h 2167"/>
                  <a:gd name="T40" fmla="*/ 1170 w 2170"/>
                  <a:gd name="T41" fmla="*/ 2164 h 2167"/>
                  <a:gd name="T42" fmla="*/ 1000 w 2170"/>
                  <a:gd name="T43" fmla="*/ 2164 h 2167"/>
                  <a:gd name="T44" fmla="*/ 837 w 2170"/>
                  <a:gd name="T45" fmla="*/ 2139 h 2167"/>
                  <a:gd name="T46" fmla="*/ 681 w 2170"/>
                  <a:gd name="T47" fmla="*/ 2090 h 2167"/>
                  <a:gd name="T48" fmla="*/ 538 w 2170"/>
                  <a:gd name="T49" fmla="*/ 2019 h 2167"/>
                  <a:gd name="T50" fmla="*/ 407 w 2170"/>
                  <a:gd name="T51" fmla="*/ 1929 h 2167"/>
                  <a:gd name="T52" fmla="*/ 290 w 2170"/>
                  <a:gd name="T53" fmla="*/ 1821 h 2167"/>
                  <a:gd name="T54" fmla="*/ 192 w 2170"/>
                  <a:gd name="T55" fmla="*/ 1698 h 2167"/>
                  <a:gd name="T56" fmla="*/ 110 w 2170"/>
                  <a:gd name="T57" fmla="*/ 1561 h 2167"/>
                  <a:gd name="T58" fmla="*/ 51 w 2170"/>
                  <a:gd name="T59" fmla="*/ 1411 h 2167"/>
                  <a:gd name="T60" fmla="*/ 14 w 2170"/>
                  <a:gd name="T61" fmla="*/ 1252 h 2167"/>
                  <a:gd name="T62" fmla="*/ 0 w 2170"/>
                  <a:gd name="T63" fmla="*/ 1084 h 2167"/>
                  <a:gd name="T64" fmla="*/ 14 w 2170"/>
                  <a:gd name="T65" fmla="*/ 916 h 2167"/>
                  <a:gd name="T66" fmla="*/ 51 w 2170"/>
                  <a:gd name="T67" fmla="*/ 757 h 2167"/>
                  <a:gd name="T68" fmla="*/ 110 w 2170"/>
                  <a:gd name="T69" fmla="*/ 607 h 2167"/>
                  <a:gd name="T70" fmla="*/ 192 w 2170"/>
                  <a:gd name="T71" fmla="*/ 470 h 2167"/>
                  <a:gd name="T72" fmla="*/ 290 w 2170"/>
                  <a:gd name="T73" fmla="*/ 346 h 2167"/>
                  <a:gd name="T74" fmla="*/ 407 w 2170"/>
                  <a:gd name="T75" fmla="*/ 238 h 2167"/>
                  <a:gd name="T76" fmla="*/ 538 w 2170"/>
                  <a:gd name="T77" fmla="*/ 148 h 2167"/>
                  <a:gd name="T78" fmla="*/ 681 w 2170"/>
                  <a:gd name="T79" fmla="*/ 77 h 2167"/>
                  <a:gd name="T80" fmla="*/ 837 w 2170"/>
                  <a:gd name="T81" fmla="*/ 29 h 2167"/>
                  <a:gd name="T82" fmla="*/ 1000 w 2170"/>
                  <a:gd name="T83" fmla="*/ 3 h 2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170" h="2167">
                    <a:moveTo>
                      <a:pt x="1086" y="0"/>
                    </a:moveTo>
                    <a:lnTo>
                      <a:pt x="1170" y="3"/>
                    </a:lnTo>
                    <a:lnTo>
                      <a:pt x="1253" y="13"/>
                    </a:lnTo>
                    <a:lnTo>
                      <a:pt x="1333" y="29"/>
                    </a:lnTo>
                    <a:lnTo>
                      <a:pt x="1413" y="50"/>
                    </a:lnTo>
                    <a:lnTo>
                      <a:pt x="1489" y="77"/>
                    </a:lnTo>
                    <a:lnTo>
                      <a:pt x="1562" y="110"/>
                    </a:lnTo>
                    <a:lnTo>
                      <a:pt x="1632" y="148"/>
                    </a:lnTo>
                    <a:lnTo>
                      <a:pt x="1700" y="190"/>
                    </a:lnTo>
                    <a:lnTo>
                      <a:pt x="1763" y="238"/>
                    </a:lnTo>
                    <a:lnTo>
                      <a:pt x="1824" y="290"/>
                    </a:lnTo>
                    <a:lnTo>
                      <a:pt x="1880" y="346"/>
                    </a:lnTo>
                    <a:lnTo>
                      <a:pt x="1932" y="406"/>
                    </a:lnTo>
                    <a:lnTo>
                      <a:pt x="1978" y="470"/>
                    </a:lnTo>
                    <a:lnTo>
                      <a:pt x="2022" y="536"/>
                    </a:lnTo>
                    <a:lnTo>
                      <a:pt x="2060" y="607"/>
                    </a:lnTo>
                    <a:lnTo>
                      <a:pt x="2092" y="680"/>
                    </a:lnTo>
                    <a:lnTo>
                      <a:pt x="2119" y="757"/>
                    </a:lnTo>
                    <a:lnTo>
                      <a:pt x="2141" y="835"/>
                    </a:lnTo>
                    <a:lnTo>
                      <a:pt x="2156" y="916"/>
                    </a:lnTo>
                    <a:lnTo>
                      <a:pt x="2167" y="999"/>
                    </a:lnTo>
                    <a:lnTo>
                      <a:pt x="2170" y="1084"/>
                    </a:lnTo>
                    <a:lnTo>
                      <a:pt x="2167" y="1168"/>
                    </a:lnTo>
                    <a:lnTo>
                      <a:pt x="2156" y="1252"/>
                    </a:lnTo>
                    <a:lnTo>
                      <a:pt x="2141" y="1332"/>
                    </a:lnTo>
                    <a:lnTo>
                      <a:pt x="2119" y="1411"/>
                    </a:lnTo>
                    <a:lnTo>
                      <a:pt x="2092" y="1487"/>
                    </a:lnTo>
                    <a:lnTo>
                      <a:pt x="2060" y="1561"/>
                    </a:lnTo>
                    <a:lnTo>
                      <a:pt x="2022" y="1631"/>
                    </a:lnTo>
                    <a:lnTo>
                      <a:pt x="1978" y="1698"/>
                    </a:lnTo>
                    <a:lnTo>
                      <a:pt x="1932" y="1762"/>
                    </a:lnTo>
                    <a:lnTo>
                      <a:pt x="1880" y="1821"/>
                    </a:lnTo>
                    <a:lnTo>
                      <a:pt x="1824" y="1877"/>
                    </a:lnTo>
                    <a:lnTo>
                      <a:pt x="1763" y="1929"/>
                    </a:lnTo>
                    <a:lnTo>
                      <a:pt x="1700" y="1977"/>
                    </a:lnTo>
                    <a:lnTo>
                      <a:pt x="1632" y="2019"/>
                    </a:lnTo>
                    <a:lnTo>
                      <a:pt x="1562" y="2057"/>
                    </a:lnTo>
                    <a:lnTo>
                      <a:pt x="1489" y="2090"/>
                    </a:lnTo>
                    <a:lnTo>
                      <a:pt x="1413" y="2117"/>
                    </a:lnTo>
                    <a:lnTo>
                      <a:pt x="1333" y="2139"/>
                    </a:lnTo>
                    <a:lnTo>
                      <a:pt x="1253" y="2154"/>
                    </a:lnTo>
                    <a:lnTo>
                      <a:pt x="1170" y="2164"/>
                    </a:lnTo>
                    <a:lnTo>
                      <a:pt x="1086" y="2167"/>
                    </a:lnTo>
                    <a:lnTo>
                      <a:pt x="1000" y="2164"/>
                    </a:lnTo>
                    <a:lnTo>
                      <a:pt x="917" y="2154"/>
                    </a:lnTo>
                    <a:lnTo>
                      <a:pt x="837" y="2139"/>
                    </a:lnTo>
                    <a:lnTo>
                      <a:pt x="757" y="2117"/>
                    </a:lnTo>
                    <a:lnTo>
                      <a:pt x="681" y="2090"/>
                    </a:lnTo>
                    <a:lnTo>
                      <a:pt x="608" y="2057"/>
                    </a:lnTo>
                    <a:lnTo>
                      <a:pt x="538" y="2019"/>
                    </a:lnTo>
                    <a:lnTo>
                      <a:pt x="470" y="1977"/>
                    </a:lnTo>
                    <a:lnTo>
                      <a:pt x="407" y="1929"/>
                    </a:lnTo>
                    <a:lnTo>
                      <a:pt x="346" y="1877"/>
                    </a:lnTo>
                    <a:lnTo>
                      <a:pt x="290" y="1821"/>
                    </a:lnTo>
                    <a:lnTo>
                      <a:pt x="238" y="1762"/>
                    </a:lnTo>
                    <a:lnTo>
                      <a:pt x="192" y="1698"/>
                    </a:lnTo>
                    <a:lnTo>
                      <a:pt x="148" y="1631"/>
                    </a:lnTo>
                    <a:lnTo>
                      <a:pt x="110" y="1561"/>
                    </a:lnTo>
                    <a:lnTo>
                      <a:pt x="78" y="1487"/>
                    </a:lnTo>
                    <a:lnTo>
                      <a:pt x="51" y="1411"/>
                    </a:lnTo>
                    <a:lnTo>
                      <a:pt x="29" y="1332"/>
                    </a:lnTo>
                    <a:lnTo>
                      <a:pt x="14" y="1252"/>
                    </a:lnTo>
                    <a:lnTo>
                      <a:pt x="3" y="1168"/>
                    </a:lnTo>
                    <a:lnTo>
                      <a:pt x="0" y="1084"/>
                    </a:lnTo>
                    <a:lnTo>
                      <a:pt x="3" y="999"/>
                    </a:lnTo>
                    <a:lnTo>
                      <a:pt x="14" y="916"/>
                    </a:lnTo>
                    <a:lnTo>
                      <a:pt x="29" y="835"/>
                    </a:lnTo>
                    <a:lnTo>
                      <a:pt x="51" y="757"/>
                    </a:lnTo>
                    <a:lnTo>
                      <a:pt x="78" y="680"/>
                    </a:lnTo>
                    <a:lnTo>
                      <a:pt x="110" y="607"/>
                    </a:lnTo>
                    <a:lnTo>
                      <a:pt x="148" y="536"/>
                    </a:lnTo>
                    <a:lnTo>
                      <a:pt x="192" y="470"/>
                    </a:lnTo>
                    <a:lnTo>
                      <a:pt x="238" y="406"/>
                    </a:lnTo>
                    <a:lnTo>
                      <a:pt x="290" y="346"/>
                    </a:lnTo>
                    <a:lnTo>
                      <a:pt x="346" y="290"/>
                    </a:lnTo>
                    <a:lnTo>
                      <a:pt x="407" y="238"/>
                    </a:lnTo>
                    <a:lnTo>
                      <a:pt x="470" y="190"/>
                    </a:lnTo>
                    <a:lnTo>
                      <a:pt x="538" y="148"/>
                    </a:lnTo>
                    <a:lnTo>
                      <a:pt x="608" y="110"/>
                    </a:lnTo>
                    <a:lnTo>
                      <a:pt x="681" y="77"/>
                    </a:lnTo>
                    <a:lnTo>
                      <a:pt x="757" y="50"/>
                    </a:lnTo>
                    <a:lnTo>
                      <a:pt x="837" y="29"/>
                    </a:lnTo>
                    <a:lnTo>
                      <a:pt x="917" y="13"/>
                    </a:lnTo>
                    <a:lnTo>
                      <a:pt x="1000" y="3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rgbClr val="C82128"/>
              </a:solidFill>
              <a:ln w="0">
                <a:solidFill>
                  <a:srgbClr val="FF2A5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7"/>
              <p:cNvSpPr>
                <a:spLocks/>
              </p:cNvSpPr>
              <p:nvPr/>
            </p:nvSpPr>
            <p:spPr bwMode="auto">
              <a:xfrm>
                <a:off x="1086" y="1103"/>
                <a:ext cx="331" cy="338"/>
              </a:xfrm>
              <a:custGeom>
                <a:avLst/>
                <a:gdLst>
                  <a:gd name="T0" fmla="*/ 508 w 1988"/>
                  <a:gd name="T1" fmla="*/ 55 h 2032"/>
                  <a:gd name="T2" fmla="*/ 416 w 1988"/>
                  <a:gd name="T3" fmla="*/ 176 h 2032"/>
                  <a:gd name="T4" fmla="*/ 342 w 1988"/>
                  <a:gd name="T5" fmla="*/ 310 h 2032"/>
                  <a:gd name="T6" fmla="*/ 287 w 1988"/>
                  <a:gd name="T7" fmla="*/ 454 h 2032"/>
                  <a:gd name="T8" fmla="*/ 252 w 1988"/>
                  <a:gd name="T9" fmla="*/ 608 h 2032"/>
                  <a:gd name="T10" fmla="*/ 240 w 1988"/>
                  <a:gd name="T11" fmla="*/ 768 h 2032"/>
                  <a:gd name="T12" fmla="*/ 253 w 1988"/>
                  <a:gd name="T13" fmla="*/ 936 h 2032"/>
                  <a:gd name="T14" fmla="*/ 290 w 1988"/>
                  <a:gd name="T15" fmla="*/ 1096 h 2032"/>
                  <a:gd name="T16" fmla="*/ 351 w 1988"/>
                  <a:gd name="T17" fmla="*/ 1245 h 2032"/>
                  <a:gd name="T18" fmla="*/ 431 w 1988"/>
                  <a:gd name="T19" fmla="*/ 1382 h 2032"/>
                  <a:gd name="T20" fmla="*/ 531 w 1988"/>
                  <a:gd name="T21" fmla="*/ 1506 h 2032"/>
                  <a:gd name="T22" fmla="*/ 647 w 1988"/>
                  <a:gd name="T23" fmla="*/ 1614 h 2032"/>
                  <a:gd name="T24" fmla="*/ 777 w 1988"/>
                  <a:gd name="T25" fmla="*/ 1704 h 2032"/>
                  <a:gd name="T26" fmla="*/ 921 w 1988"/>
                  <a:gd name="T27" fmla="*/ 1774 h 2032"/>
                  <a:gd name="T28" fmla="*/ 1076 w 1988"/>
                  <a:gd name="T29" fmla="*/ 1824 h 2032"/>
                  <a:gd name="T30" fmla="*/ 1240 w 1988"/>
                  <a:gd name="T31" fmla="*/ 1849 h 2032"/>
                  <a:gd name="T32" fmla="*/ 1391 w 1988"/>
                  <a:gd name="T33" fmla="*/ 1850 h 2032"/>
                  <a:gd name="T34" fmla="*/ 1423 w 1988"/>
                  <a:gd name="T35" fmla="*/ 1836 h 2032"/>
                  <a:gd name="T36" fmla="*/ 1442 w 1988"/>
                  <a:gd name="T37" fmla="*/ 1808 h 2032"/>
                  <a:gd name="T38" fmla="*/ 1446 w 1988"/>
                  <a:gd name="T39" fmla="*/ 1351 h 2032"/>
                  <a:gd name="T40" fmla="*/ 1454 w 1988"/>
                  <a:gd name="T41" fmla="*/ 1276 h 2032"/>
                  <a:gd name="T42" fmla="*/ 1481 w 1988"/>
                  <a:gd name="T43" fmla="*/ 1207 h 2032"/>
                  <a:gd name="T44" fmla="*/ 1526 w 1988"/>
                  <a:gd name="T45" fmla="*/ 1148 h 2032"/>
                  <a:gd name="T46" fmla="*/ 1582 w 1988"/>
                  <a:gd name="T47" fmla="*/ 1105 h 2032"/>
                  <a:gd name="T48" fmla="*/ 1647 w 1988"/>
                  <a:gd name="T49" fmla="*/ 1079 h 2032"/>
                  <a:gd name="T50" fmla="*/ 1717 w 1988"/>
                  <a:gd name="T51" fmla="*/ 1069 h 2032"/>
                  <a:gd name="T52" fmla="*/ 1785 w 1988"/>
                  <a:gd name="T53" fmla="*/ 1078 h 2032"/>
                  <a:gd name="T54" fmla="*/ 1858 w 1988"/>
                  <a:gd name="T55" fmla="*/ 1109 h 2032"/>
                  <a:gd name="T56" fmla="*/ 1917 w 1988"/>
                  <a:gd name="T57" fmla="*/ 1161 h 2032"/>
                  <a:gd name="T58" fmla="*/ 1961 w 1988"/>
                  <a:gd name="T59" fmla="*/ 1228 h 2032"/>
                  <a:gd name="T60" fmla="*/ 1985 w 1988"/>
                  <a:gd name="T61" fmla="*/ 1306 h 2032"/>
                  <a:gd name="T62" fmla="*/ 1988 w 1988"/>
                  <a:gd name="T63" fmla="*/ 1548 h 2032"/>
                  <a:gd name="T64" fmla="*/ 1894 w 1988"/>
                  <a:gd name="T65" fmla="*/ 1669 h 2032"/>
                  <a:gd name="T66" fmla="*/ 1782 w 1988"/>
                  <a:gd name="T67" fmla="*/ 1777 h 2032"/>
                  <a:gd name="T68" fmla="*/ 1656 w 1988"/>
                  <a:gd name="T69" fmla="*/ 1868 h 2032"/>
                  <a:gd name="T70" fmla="*/ 1519 w 1988"/>
                  <a:gd name="T71" fmla="*/ 1940 h 2032"/>
                  <a:gd name="T72" fmla="*/ 1446 w 1988"/>
                  <a:gd name="T73" fmla="*/ 1970 h 2032"/>
                  <a:gd name="T74" fmla="*/ 1297 w 1988"/>
                  <a:gd name="T75" fmla="*/ 2011 h 2032"/>
                  <a:gd name="T76" fmla="*/ 1142 w 1988"/>
                  <a:gd name="T77" fmla="*/ 2031 h 2032"/>
                  <a:gd name="T78" fmla="*/ 981 w 1988"/>
                  <a:gd name="T79" fmla="*/ 2027 h 2032"/>
                  <a:gd name="T80" fmla="*/ 813 w 1988"/>
                  <a:gd name="T81" fmla="*/ 1997 h 2032"/>
                  <a:gd name="T82" fmla="*/ 664 w 1988"/>
                  <a:gd name="T83" fmla="*/ 1946 h 2032"/>
                  <a:gd name="T84" fmla="*/ 525 w 1988"/>
                  <a:gd name="T85" fmla="*/ 1877 h 2032"/>
                  <a:gd name="T86" fmla="*/ 399 w 1988"/>
                  <a:gd name="T87" fmla="*/ 1788 h 2032"/>
                  <a:gd name="T88" fmla="*/ 287 w 1988"/>
                  <a:gd name="T89" fmla="*/ 1682 h 2032"/>
                  <a:gd name="T90" fmla="*/ 191 w 1988"/>
                  <a:gd name="T91" fmla="*/ 1562 h 2032"/>
                  <a:gd name="T92" fmla="*/ 112 w 1988"/>
                  <a:gd name="T93" fmla="*/ 1430 h 2032"/>
                  <a:gd name="T94" fmla="*/ 53 w 1988"/>
                  <a:gd name="T95" fmla="*/ 1287 h 2032"/>
                  <a:gd name="T96" fmla="*/ 15 w 1988"/>
                  <a:gd name="T97" fmla="*/ 1136 h 2032"/>
                  <a:gd name="T98" fmla="*/ 0 w 1988"/>
                  <a:gd name="T99" fmla="*/ 973 h 2032"/>
                  <a:gd name="T100" fmla="*/ 8 w 1988"/>
                  <a:gd name="T101" fmla="*/ 809 h 2032"/>
                  <a:gd name="T102" fmla="*/ 40 w 1988"/>
                  <a:gd name="T103" fmla="*/ 651 h 2032"/>
                  <a:gd name="T104" fmla="*/ 94 w 1988"/>
                  <a:gd name="T105" fmla="*/ 504 h 2032"/>
                  <a:gd name="T106" fmla="*/ 168 w 1988"/>
                  <a:gd name="T107" fmla="*/ 367 h 2032"/>
                  <a:gd name="T108" fmla="*/ 262 w 1988"/>
                  <a:gd name="T109" fmla="*/ 243 h 2032"/>
                  <a:gd name="T110" fmla="*/ 370 w 1988"/>
                  <a:gd name="T111" fmla="*/ 134 h 2032"/>
                  <a:gd name="T112" fmla="*/ 494 w 1988"/>
                  <a:gd name="T113" fmla="*/ 40 h 2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8" h="2032">
                    <a:moveTo>
                      <a:pt x="560" y="0"/>
                    </a:moveTo>
                    <a:lnTo>
                      <a:pt x="508" y="55"/>
                    </a:lnTo>
                    <a:lnTo>
                      <a:pt x="460" y="115"/>
                    </a:lnTo>
                    <a:lnTo>
                      <a:pt x="416" y="176"/>
                    </a:lnTo>
                    <a:lnTo>
                      <a:pt x="377" y="242"/>
                    </a:lnTo>
                    <a:lnTo>
                      <a:pt x="342" y="310"/>
                    </a:lnTo>
                    <a:lnTo>
                      <a:pt x="311" y="380"/>
                    </a:lnTo>
                    <a:lnTo>
                      <a:pt x="287" y="454"/>
                    </a:lnTo>
                    <a:lnTo>
                      <a:pt x="267" y="530"/>
                    </a:lnTo>
                    <a:lnTo>
                      <a:pt x="252" y="608"/>
                    </a:lnTo>
                    <a:lnTo>
                      <a:pt x="244" y="687"/>
                    </a:lnTo>
                    <a:lnTo>
                      <a:pt x="240" y="768"/>
                    </a:lnTo>
                    <a:lnTo>
                      <a:pt x="244" y="852"/>
                    </a:lnTo>
                    <a:lnTo>
                      <a:pt x="253" y="936"/>
                    </a:lnTo>
                    <a:lnTo>
                      <a:pt x="269" y="1016"/>
                    </a:lnTo>
                    <a:lnTo>
                      <a:pt x="290" y="1096"/>
                    </a:lnTo>
                    <a:lnTo>
                      <a:pt x="318" y="1172"/>
                    </a:lnTo>
                    <a:lnTo>
                      <a:pt x="351" y="1245"/>
                    </a:lnTo>
                    <a:lnTo>
                      <a:pt x="389" y="1315"/>
                    </a:lnTo>
                    <a:lnTo>
                      <a:pt x="431" y="1382"/>
                    </a:lnTo>
                    <a:lnTo>
                      <a:pt x="479" y="1446"/>
                    </a:lnTo>
                    <a:lnTo>
                      <a:pt x="531" y="1506"/>
                    </a:lnTo>
                    <a:lnTo>
                      <a:pt x="587" y="1562"/>
                    </a:lnTo>
                    <a:lnTo>
                      <a:pt x="647" y="1614"/>
                    </a:lnTo>
                    <a:lnTo>
                      <a:pt x="711" y="1661"/>
                    </a:lnTo>
                    <a:lnTo>
                      <a:pt x="777" y="1704"/>
                    </a:lnTo>
                    <a:lnTo>
                      <a:pt x="848" y="1741"/>
                    </a:lnTo>
                    <a:lnTo>
                      <a:pt x="921" y="1774"/>
                    </a:lnTo>
                    <a:lnTo>
                      <a:pt x="998" y="1801"/>
                    </a:lnTo>
                    <a:lnTo>
                      <a:pt x="1076" y="1824"/>
                    </a:lnTo>
                    <a:lnTo>
                      <a:pt x="1158" y="1839"/>
                    </a:lnTo>
                    <a:lnTo>
                      <a:pt x="1240" y="1849"/>
                    </a:lnTo>
                    <a:lnTo>
                      <a:pt x="1325" y="1852"/>
                    </a:lnTo>
                    <a:lnTo>
                      <a:pt x="1391" y="1850"/>
                    </a:lnTo>
                    <a:lnTo>
                      <a:pt x="1409" y="1846"/>
                    </a:lnTo>
                    <a:lnTo>
                      <a:pt x="1423" y="1836"/>
                    </a:lnTo>
                    <a:lnTo>
                      <a:pt x="1435" y="1824"/>
                    </a:lnTo>
                    <a:lnTo>
                      <a:pt x="1442" y="1808"/>
                    </a:lnTo>
                    <a:lnTo>
                      <a:pt x="1446" y="1790"/>
                    </a:lnTo>
                    <a:lnTo>
                      <a:pt x="1446" y="1351"/>
                    </a:lnTo>
                    <a:lnTo>
                      <a:pt x="1448" y="1313"/>
                    </a:lnTo>
                    <a:lnTo>
                      <a:pt x="1454" y="1276"/>
                    </a:lnTo>
                    <a:lnTo>
                      <a:pt x="1465" y="1241"/>
                    </a:lnTo>
                    <a:lnTo>
                      <a:pt x="1481" y="1207"/>
                    </a:lnTo>
                    <a:lnTo>
                      <a:pt x="1502" y="1175"/>
                    </a:lnTo>
                    <a:lnTo>
                      <a:pt x="1526" y="1148"/>
                    </a:lnTo>
                    <a:lnTo>
                      <a:pt x="1553" y="1124"/>
                    </a:lnTo>
                    <a:lnTo>
                      <a:pt x="1582" y="1105"/>
                    </a:lnTo>
                    <a:lnTo>
                      <a:pt x="1613" y="1089"/>
                    </a:lnTo>
                    <a:lnTo>
                      <a:pt x="1647" y="1079"/>
                    </a:lnTo>
                    <a:lnTo>
                      <a:pt x="1681" y="1071"/>
                    </a:lnTo>
                    <a:lnTo>
                      <a:pt x="1717" y="1069"/>
                    </a:lnTo>
                    <a:lnTo>
                      <a:pt x="1744" y="1070"/>
                    </a:lnTo>
                    <a:lnTo>
                      <a:pt x="1785" y="1078"/>
                    </a:lnTo>
                    <a:lnTo>
                      <a:pt x="1822" y="1091"/>
                    </a:lnTo>
                    <a:lnTo>
                      <a:pt x="1858" y="1109"/>
                    </a:lnTo>
                    <a:lnTo>
                      <a:pt x="1889" y="1134"/>
                    </a:lnTo>
                    <a:lnTo>
                      <a:pt x="1917" y="1161"/>
                    </a:lnTo>
                    <a:lnTo>
                      <a:pt x="1941" y="1193"/>
                    </a:lnTo>
                    <a:lnTo>
                      <a:pt x="1961" y="1228"/>
                    </a:lnTo>
                    <a:lnTo>
                      <a:pt x="1975" y="1266"/>
                    </a:lnTo>
                    <a:lnTo>
                      <a:pt x="1985" y="1306"/>
                    </a:lnTo>
                    <a:lnTo>
                      <a:pt x="1988" y="1349"/>
                    </a:lnTo>
                    <a:lnTo>
                      <a:pt x="1988" y="1548"/>
                    </a:lnTo>
                    <a:lnTo>
                      <a:pt x="1942" y="1610"/>
                    </a:lnTo>
                    <a:lnTo>
                      <a:pt x="1894" y="1669"/>
                    </a:lnTo>
                    <a:lnTo>
                      <a:pt x="1840" y="1725"/>
                    </a:lnTo>
                    <a:lnTo>
                      <a:pt x="1782" y="1777"/>
                    </a:lnTo>
                    <a:lnTo>
                      <a:pt x="1721" y="1825"/>
                    </a:lnTo>
                    <a:lnTo>
                      <a:pt x="1656" y="1868"/>
                    </a:lnTo>
                    <a:lnTo>
                      <a:pt x="1590" y="1906"/>
                    </a:lnTo>
                    <a:lnTo>
                      <a:pt x="1519" y="1940"/>
                    </a:lnTo>
                    <a:lnTo>
                      <a:pt x="1446" y="1970"/>
                    </a:lnTo>
                    <a:lnTo>
                      <a:pt x="1446" y="1970"/>
                    </a:lnTo>
                    <a:lnTo>
                      <a:pt x="1373" y="1993"/>
                    </a:lnTo>
                    <a:lnTo>
                      <a:pt x="1297" y="2011"/>
                    </a:lnTo>
                    <a:lnTo>
                      <a:pt x="1221" y="2024"/>
                    </a:lnTo>
                    <a:lnTo>
                      <a:pt x="1142" y="2031"/>
                    </a:lnTo>
                    <a:lnTo>
                      <a:pt x="1062" y="2032"/>
                    </a:lnTo>
                    <a:lnTo>
                      <a:pt x="981" y="2027"/>
                    </a:lnTo>
                    <a:lnTo>
                      <a:pt x="897" y="2016"/>
                    </a:lnTo>
                    <a:lnTo>
                      <a:pt x="813" y="1997"/>
                    </a:lnTo>
                    <a:lnTo>
                      <a:pt x="737" y="1975"/>
                    </a:lnTo>
                    <a:lnTo>
                      <a:pt x="664" y="1946"/>
                    </a:lnTo>
                    <a:lnTo>
                      <a:pt x="593" y="1914"/>
                    </a:lnTo>
                    <a:lnTo>
                      <a:pt x="525" y="1877"/>
                    </a:lnTo>
                    <a:lnTo>
                      <a:pt x="461" y="1834"/>
                    </a:lnTo>
                    <a:lnTo>
                      <a:pt x="399" y="1788"/>
                    </a:lnTo>
                    <a:lnTo>
                      <a:pt x="341" y="1737"/>
                    </a:lnTo>
                    <a:lnTo>
                      <a:pt x="287" y="1682"/>
                    </a:lnTo>
                    <a:lnTo>
                      <a:pt x="237" y="1624"/>
                    </a:lnTo>
                    <a:lnTo>
                      <a:pt x="191" y="1562"/>
                    </a:lnTo>
                    <a:lnTo>
                      <a:pt x="149" y="1498"/>
                    </a:lnTo>
                    <a:lnTo>
                      <a:pt x="112" y="1430"/>
                    </a:lnTo>
                    <a:lnTo>
                      <a:pt x="80" y="1360"/>
                    </a:lnTo>
                    <a:lnTo>
                      <a:pt x="53" y="1287"/>
                    </a:lnTo>
                    <a:lnTo>
                      <a:pt x="32" y="1212"/>
                    </a:lnTo>
                    <a:lnTo>
                      <a:pt x="15" y="1136"/>
                    </a:lnTo>
                    <a:lnTo>
                      <a:pt x="4" y="1058"/>
                    </a:lnTo>
                    <a:lnTo>
                      <a:pt x="0" y="973"/>
                    </a:lnTo>
                    <a:lnTo>
                      <a:pt x="1" y="890"/>
                    </a:lnTo>
                    <a:lnTo>
                      <a:pt x="8" y="809"/>
                    </a:lnTo>
                    <a:lnTo>
                      <a:pt x="21" y="730"/>
                    </a:lnTo>
                    <a:lnTo>
                      <a:pt x="40" y="651"/>
                    </a:lnTo>
                    <a:lnTo>
                      <a:pt x="65" y="576"/>
                    </a:lnTo>
                    <a:lnTo>
                      <a:pt x="94" y="504"/>
                    </a:lnTo>
                    <a:lnTo>
                      <a:pt x="129" y="434"/>
                    </a:lnTo>
                    <a:lnTo>
                      <a:pt x="168" y="367"/>
                    </a:lnTo>
                    <a:lnTo>
                      <a:pt x="213" y="303"/>
                    </a:lnTo>
                    <a:lnTo>
                      <a:pt x="262" y="243"/>
                    </a:lnTo>
                    <a:lnTo>
                      <a:pt x="313" y="187"/>
                    </a:lnTo>
                    <a:lnTo>
                      <a:pt x="370" y="134"/>
                    </a:lnTo>
                    <a:lnTo>
                      <a:pt x="430" y="84"/>
                    </a:lnTo>
                    <a:lnTo>
                      <a:pt x="494" y="40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9E0000"/>
              </a:solidFill>
              <a:ln w="0">
                <a:solidFill>
                  <a:srgbClr val="CD143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0"/>
              <p:cNvSpPr>
                <a:spLocks/>
              </p:cNvSpPr>
              <p:nvPr/>
            </p:nvSpPr>
            <p:spPr bwMode="auto">
              <a:xfrm>
                <a:off x="1347" y="1301"/>
                <a:ext cx="201" cy="361"/>
              </a:xfrm>
              <a:custGeom>
                <a:avLst/>
                <a:gdLst>
                  <a:gd name="T0" fmla="*/ 167 w 1206"/>
                  <a:gd name="T1" fmla="*/ 0 h 2167"/>
                  <a:gd name="T2" fmla="*/ 221 w 1206"/>
                  <a:gd name="T3" fmla="*/ 17 h 2167"/>
                  <a:gd name="T4" fmla="*/ 263 w 1206"/>
                  <a:gd name="T5" fmla="*/ 53 h 2167"/>
                  <a:gd name="T6" fmla="*/ 292 w 1206"/>
                  <a:gd name="T7" fmla="*/ 101 h 2167"/>
                  <a:gd name="T8" fmla="*/ 301 w 1206"/>
                  <a:gd name="T9" fmla="*/ 159 h 2167"/>
                  <a:gd name="T10" fmla="*/ 304 w 1206"/>
                  <a:gd name="T11" fmla="*/ 964 h 2167"/>
                  <a:gd name="T12" fmla="*/ 324 w 1206"/>
                  <a:gd name="T13" fmla="*/ 913 h 2167"/>
                  <a:gd name="T14" fmla="*/ 362 w 1206"/>
                  <a:gd name="T15" fmla="*/ 873 h 2167"/>
                  <a:gd name="T16" fmla="*/ 410 w 1206"/>
                  <a:gd name="T17" fmla="*/ 849 h 2167"/>
                  <a:gd name="T18" fmla="*/ 467 w 1206"/>
                  <a:gd name="T19" fmla="*/ 843 h 2167"/>
                  <a:gd name="T20" fmla="*/ 521 w 1206"/>
                  <a:gd name="T21" fmla="*/ 860 h 2167"/>
                  <a:gd name="T22" fmla="*/ 565 w 1206"/>
                  <a:gd name="T23" fmla="*/ 896 h 2167"/>
                  <a:gd name="T24" fmla="*/ 592 w 1206"/>
                  <a:gd name="T25" fmla="*/ 945 h 2167"/>
                  <a:gd name="T26" fmla="*/ 603 w 1206"/>
                  <a:gd name="T27" fmla="*/ 1002 h 2167"/>
                  <a:gd name="T28" fmla="*/ 605 w 1206"/>
                  <a:gd name="T29" fmla="*/ 1024 h 2167"/>
                  <a:gd name="T30" fmla="*/ 625 w 1206"/>
                  <a:gd name="T31" fmla="*/ 973 h 2167"/>
                  <a:gd name="T32" fmla="*/ 662 w 1206"/>
                  <a:gd name="T33" fmla="*/ 933 h 2167"/>
                  <a:gd name="T34" fmla="*/ 711 w 1206"/>
                  <a:gd name="T35" fmla="*/ 909 h 2167"/>
                  <a:gd name="T36" fmla="*/ 769 w 1206"/>
                  <a:gd name="T37" fmla="*/ 904 h 2167"/>
                  <a:gd name="T38" fmla="*/ 823 w 1206"/>
                  <a:gd name="T39" fmla="*/ 920 h 2167"/>
                  <a:gd name="T40" fmla="*/ 866 w 1206"/>
                  <a:gd name="T41" fmla="*/ 956 h 2167"/>
                  <a:gd name="T42" fmla="*/ 894 w 1206"/>
                  <a:gd name="T43" fmla="*/ 1005 h 2167"/>
                  <a:gd name="T44" fmla="*/ 904 w 1206"/>
                  <a:gd name="T45" fmla="*/ 1062 h 2167"/>
                  <a:gd name="T46" fmla="*/ 907 w 1206"/>
                  <a:gd name="T47" fmla="*/ 1084 h 2167"/>
                  <a:gd name="T48" fmla="*/ 927 w 1206"/>
                  <a:gd name="T49" fmla="*/ 1034 h 2167"/>
                  <a:gd name="T50" fmla="*/ 964 w 1206"/>
                  <a:gd name="T51" fmla="*/ 993 h 2167"/>
                  <a:gd name="T52" fmla="*/ 1013 w 1206"/>
                  <a:gd name="T53" fmla="*/ 969 h 2167"/>
                  <a:gd name="T54" fmla="*/ 1070 w 1206"/>
                  <a:gd name="T55" fmla="*/ 964 h 2167"/>
                  <a:gd name="T56" fmla="*/ 1124 w 1206"/>
                  <a:gd name="T57" fmla="*/ 981 h 2167"/>
                  <a:gd name="T58" fmla="*/ 1168 w 1206"/>
                  <a:gd name="T59" fmla="*/ 1016 h 2167"/>
                  <a:gd name="T60" fmla="*/ 1195 w 1206"/>
                  <a:gd name="T61" fmla="*/ 1065 h 2167"/>
                  <a:gd name="T62" fmla="*/ 1206 w 1206"/>
                  <a:gd name="T63" fmla="*/ 1122 h 2167"/>
                  <a:gd name="T64" fmla="*/ 1202 w 1206"/>
                  <a:gd name="T65" fmla="*/ 1626 h 2167"/>
                  <a:gd name="T66" fmla="*/ 1178 w 1206"/>
                  <a:gd name="T67" fmla="*/ 1744 h 2167"/>
                  <a:gd name="T68" fmla="*/ 1133 w 1206"/>
                  <a:gd name="T69" fmla="*/ 1852 h 2167"/>
                  <a:gd name="T70" fmla="*/ 1068 w 1206"/>
                  <a:gd name="T71" fmla="*/ 1948 h 2167"/>
                  <a:gd name="T72" fmla="*/ 986 w 1206"/>
                  <a:gd name="T73" fmla="*/ 2029 h 2167"/>
                  <a:gd name="T74" fmla="*/ 890 w 1206"/>
                  <a:gd name="T75" fmla="*/ 2094 h 2167"/>
                  <a:gd name="T76" fmla="*/ 782 w 1206"/>
                  <a:gd name="T77" fmla="*/ 2139 h 2167"/>
                  <a:gd name="T78" fmla="*/ 664 w 1206"/>
                  <a:gd name="T79" fmla="*/ 2164 h 2167"/>
                  <a:gd name="T80" fmla="*/ 541 w 1206"/>
                  <a:gd name="T81" fmla="*/ 2164 h 2167"/>
                  <a:gd name="T82" fmla="*/ 423 w 1206"/>
                  <a:gd name="T83" fmla="*/ 2139 h 2167"/>
                  <a:gd name="T84" fmla="*/ 315 w 1206"/>
                  <a:gd name="T85" fmla="*/ 2094 h 2167"/>
                  <a:gd name="T86" fmla="*/ 220 w 1206"/>
                  <a:gd name="T87" fmla="*/ 2029 h 2167"/>
                  <a:gd name="T88" fmla="*/ 138 w 1206"/>
                  <a:gd name="T89" fmla="*/ 1948 h 2167"/>
                  <a:gd name="T90" fmla="*/ 72 w 1206"/>
                  <a:gd name="T91" fmla="*/ 1852 h 2167"/>
                  <a:gd name="T92" fmla="*/ 27 w 1206"/>
                  <a:gd name="T93" fmla="*/ 1744 h 2167"/>
                  <a:gd name="T94" fmla="*/ 4 w 1206"/>
                  <a:gd name="T95" fmla="*/ 1626 h 2167"/>
                  <a:gd name="T96" fmla="*/ 0 w 1206"/>
                  <a:gd name="T97" fmla="*/ 150 h 2167"/>
                  <a:gd name="T98" fmla="*/ 11 w 1206"/>
                  <a:gd name="T99" fmla="*/ 94 h 2167"/>
                  <a:gd name="T100" fmla="*/ 40 w 1206"/>
                  <a:gd name="T101" fmla="*/ 49 h 2167"/>
                  <a:gd name="T102" fmla="*/ 83 w 1206"/>
                  <a:gd name="T103" fmla="*/ 16 h 2167"/>
                  <a:gd name="T104" fmla="*/ 137 w 1206"/>
                  <a:gd name="T105" fmla="*/ 0 h 2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06" h="2167">
                    <a:moveTo>
                      <a:pt x="137" y="0"/>
                    </a:moveTo>
                    <a:lnTo>
                      <a:pt x="167" y="0"/>
                    </a:lnTo>
                    <a:lnTo>
                      <a:pt x="194" y="6"/>
                    </a:lnTo>
                    <a:lnTo>
                      <a:pt x="221" y="17"/>
                    </a:lnTo>
                    <a:lnTo>
                      <a:pt x="243" y="33"/>
                    </a:lnTo>
                    <a:lnTo>
                      <a:pt x="263" y="53"/>
                    </a:lnTo>
                    <a:lnTo>
                      <a:pt x="279" y="76"/>
                    </a:lnTo>
                    <a:lnTo>
                      <a:pt x="292" y="101"/>
                    </a:lnTo>
                    <a:lnTo>
                      <a:pt x="299" y="130"/>
                    </a:lnTo>
                    <a:lnTo>
                      <a:pt x="301" y="159"/>
                    </a:lnTo>
                    <a:lnTo>
                      <a:pt x="301" y="993"/>
                    </a:lnTo>
                    <a:lnTo>
                      <a:pt x="304" y="964"/>
                    </a:lnTo>
                    <a:lnTo>
                      <a:pt x="312" y="937"/>
                    </a:lnTo>
                    <a:lnTo>
                      <a:pt x="324" y="913"/>
                    </a:lnTo>
                    <a:lnTo>
                      <a:pt x="341" y="891"/>
                    </a:lnTo>
                    <a:lnTo>
                      <a:pt x="362" y="873"/>
                    </a:lnTo>
                    <a:lnTo>
                      <a:pt x="385" y="858"/>
                    </a:lnTo>
                    <a:lnTo>
                      <a:pt x="410" y="849"/>
                    </a:lnTo>
                    <a:lnTo>
                      <a:pt x="438" y="843"/>
                    </a:lnTo>
                    <a:lnTo>
                      <a:pt x="467" y="843"/>
                    </a:lnTo>
                    <a:lnTo>
                      <a:pt x="496" y="850"/>
                    </a:lnTo>
                    <a:lnTo>
                      <a:pt x="521" y="860"/>
                    </a:lnTo>
                    <a:lnTo>
                      <a:pt x="545" y="876"/>
                    </a:lnTo>
                    <a:lnTo>
                      <a:pt x="565" y="896"/>
                    </a:lnTo>
                    <a:lnTo>
                      <a:pt x="581" y="919"/>
                    </a:lnTo>
                    <a:lnTo>
                      <a:pt x="592" y="945"/>
                    </a:lnTo>
                    <a:lnTo>
                      <a:pt x="600" y="972"/>
                    </a:lnTo>
                    <a:lnTo>
                      <a:pt x="603" y="1002"/>
                    </a:lnTo>
                    <a:lnTo>
                      <a:pt x="603" y="1053"/>
                    </a:lnTo>
                    <a:lnTo>
                      <a:pt x="605" y="1024"/>
                    </a:lnTo>
                    <a:lnTo>
                      <a:pt x="614" y="998"/>
                    </a:lnTo>
                    <a:lnTo>
                      <a:pt x="625" y="973"/>
                    </a:lnTo>
                    <a:lnTo>
                      <a:pt x="642" y="951"/>
                    </a:lnTo>
                    <a:lnTo>
                      <a:pt x="662" y="933"/>
                    </a:lnTo>
                    <a:lnTo>
                      <a:pt x="686" y="918"/>
                    </a:lnTo>
                    <a:lnTo>
                      <a:pt x="711" y="909"/>
                    </a:lnTo>
                    <a:lnTo>
                      <a:pt x="740" y="904"/>
                    </a:lnTo>
                    <a:lnTo>
                      <a:pt x="769" y="904"/>
                    </a:lnTo>
                    <a:lnTo>
                      <a:pt x="797" y="909"/>
                    </a:lnTo>
                    <a:lnTo>
                      <a:pt x="823" y="920"/>
                    </a:lnTo>
                    <a:lnTo>
                      <a:pt x="846" y="936"/>
                    </a:lnTo>
                    <a:lnTo>
                      <a:pt x="866" y="956"/>
                    </a:lnTo>
                    <a:lnTo>
                      <a:pt x="882" y="979"/>
                    </a:lnTo>
                    <a:lnTo>
                      <a:pt x="894" y="1005"/>
                    </a:lnTo>
                    <a:lnTo>
                      <a:pt x="902" y="1033"/>
                    </a:lnTo>
                    <a:lnTo>
                      <a:pt x="904" y="1062"/>
                    </a:lnTo>
                    <a:lnTo>
                      <a:pt x="904" y="1113"/>
                    </a:lnTo>
                    <a:lnTo>
                      <a:pt x="907" y="1084"/>
                    </a:lnTo>
                    <a:lnTo>
                      <a:pt x="914" y="1058"/>
                    </a:lnTo>
                    <a:lnTo>
                      <a:pt x="927" y="1034"/>
                    </a:lnTo>
                    <a:lnTo>
                      <a:pt x="944" y="1011"/>
                    </a:lnTo>
                    <a:lnTo>
                      <a:pt x="964" y="993"/>
                    </a:lnTo>
                    <a:lnTo>
                      <a:pt x="987" y="979"/>
                    </a:lnTo>
                    <a:lnTo>
                      <a:pt x="1013" y="969"/>
                    </a:lnTo>
                    <a:lnTo>
                      <a:pt x="1040" y="964"/>
                    </a:lnTo>
                    <a:lnTo>
                      <a:pt x="1070" y="964"/>
                    </a:lnTo>
                    <a:lnTo>
                      <a:pt x="1099" y="969"/>
                    </a:lnTo>
                    <a:lnTo>
                      <a:pt x="1124" y="981"/>
                    </a:lnTo>
                    <a:lnTo>
                      <a:pt x="1147" y="997"/>
                    </a:lnTo>
                    <a:lnTo>
                      <a:pt x="1168" y="1016"/>
                    </a:lnTo>
                    <a:lnTo>
                      <a:pt x="1183" y="1039"/>
                    </a:lnTo>
                    <a:lnTo>
                      <a:pt x="1195" y="1065"/>
                    </a:lnTo>
                    <a:lnTo>
                      <a:pt x="1202" y="1093"/>
                    </a:lnTo>
                    <a:lnTo>
                      <a:pt x="1206" y="1122"/>
                    </a:lnTo>
                    <a:lnTo>
                      <a:pt x="1206" y="1565"/>
                    </a:lnTo>
                    <a:lnTo>
                      <a:pt x="1202" y="1626"/>
                    </a:lnTo>
                    <a:lnTo>
                      <a:pt x="1193" y="1687"/>
                    </a:lnTo>
                    <a:lnTo>
                      <a:pt x="1178" y="1744"/>
                    </a:lnTo>
                    <a:lnTo>
                      <a:pt x="1158" y="1800"/>
                    </a:lnTo>
                    <a:lnTo>
                      <a:pt x="1133" y="1852"/>
                    </a:lnTo>
                    <a:lnTo>
                      <a:pt x="1102" y="1901"/>
                    </a:lnTo>
                    <a:lnTo>
                      <a:pt x="1068" y="1948"/>
                    </a:lnTo>
                    <a:lnTo>
                      <a:pt x="1029" y="1990"/>
                    </a:lnTo>
                    <a:lnTo>
                      <a:pt x="986" y="2029"/>
                    </a:lnTo>
                    <a:lnTo>
                      <a:pt x="940" y="2064"/>
                    </a:lnTo>
                    <a:lnTo>
                      <a:pt x="890" y="2094"/>
                    </a:lnTo>
                    <a:lnTo>
                      <a:pt x="837" y="2119"/>
                    </a:lnTo>
                    <a:lnTo>
                      <a:pt x="782" y="2139"/>
                    </a:lnTo>
                    <a:lnTo>
                      <a:pt x="724" y="2154"/>
                    </a:lnTo>
                    <a:lnTo>
                      <a:pt x="664" y="2164"/>
                    </a:lnTo>
                    <a:lnTo>
                      <a:pt x="603" y="2167"/>
                    </a:lnTo>
                    <a:lnTo>
                      <a:pt x="541" y="2164"/>
                    </a:lnTo>
                    <a:lnTo>
                      <a:pt x="481" y="2154"/>
                    </a:lnTo>
                    <a:lnTo>
                      <a:pt x="423" y="2139"/>
                    </a:lnTo>
                    <a:lnTo>
                      <a:pt x="368" y="2119"/>
                    </a:lnTo>
                    <a:lnTo>
                      <a:pt x="315" y="2094"/>
                    </a:lnTo>
                    <a:lnTo>
                      <a:pt x="266" y="2064"/>
                    </a:lnTo>
                    <a:lnTo>
                      <a:pt x="220" y="2029"/>
                    </a:lnTo>
                    <a:lnTo>
                      <a:pt x="176" y="1990"/>
                    </a:lnTo>
                    <a:lnTo>
                      <a:pt x="138" y="1948"/>
                    </a:lnTo>
                    <a:lnTo>
                      <a:pt x="103" y="1901"/>
                    </a:lnTo>
                    <a:lnTo>
                      <a:pt x="72" y="1852"/>
                    </a:lnTo>
                    <a:lnTo>
                      <a:pt x="47" y="1800"/>
                    </a:lnTo>
                    <a:lnTo>
                      <a:pt x="27" y="1744"/>
                    </a:lnTo>
                    <a:lnTo>
                      <a:pt x="12" y="1687"/>
                    </a:lnTo>
                    <a:lnTo>
                      <a:pt x="4" y="1626"/>
                    </a:lnTo>
                    <a:lnTo>
                      <a:pt x="0" y="1565"/>
                    </a:lnTo>
                    <a:lnTo>
                      <a:pt x="0" y="150"/>
                    </a:lnTo>
                    <a:lnTo>
                      <a:pt x="3" y="122"/>
                    </a:lnTo>
                    <a:lnTo>
                      <a:pt x="11" y="94"/>
                    </a:lnTo>
                    <a:lnTo>
                      <a:pt x="23" y="70"/>
                    </a:lnTo>
                    <a:lnTo>
                      <a:pt x="40" y="49"/>
                    </a:lnTo>
                    <a:lnTo>
                      <a:pt x="60" y="31"/>
                    </a:lnTo>
                    <a:lnTo>
                      <a:pt x="83" y="16"/>
                    </a:lnTo>
                    <a:lnTo>
                      <a:pt x="108" y="5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F2BD7B"/>
              </a:solidFill>
              <a:ln w="0">
                <a:solidFill>
                  <a:srgbClr val="F2BD7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1"/>
              <p:cNvSpPr>
                <a:spLocks/>
              </p:cNvSpPr>
              <p:nvPr/>
            </p:nvSpPr>
            <p:spPr bwMode="auto">
              <a:xfrm>
                <a:off x="1347" y="1301"/>
                <a:ext cx="111" cy="361"/>
              </a:xfrm>
              <a:custGeom>
                <a:avLst/>
                <a:gdLst>
                  <a:gd name="T0" fmla="*/ 137 w 663"/>
                  <a:gd name="T1" fmla="*/ 0 h 2167"/>
                  <a:gd name="T2" fmla="*/ 167 w 663"/>
                  <a:gd name="T3" fmla="*/ 0 h 2167"/>
                  <a:gd name="T4" fmla="*/ 189 w 663"/>
                  <a:gd name="T5" fmla="*/ 5 h 2167"/>
                  <a:gd name="T6" fmla="*/ 211 w 663"/>
                  <a:gd name="T7" fmla="*/ 14 h 2167"/>
                  <a:gd name="T8" fmla="*/ 186 w 663"/>
                  <a:gd name="T9" fmla="*/ 27 h 2167"/>
                  <a:gd name="T10" fmla="*/ 163 w 663"/>
                  <a:gd name="T11" fmla="*/ 45 h 2167"/>
                  <a:gd name="T12" fmla="*/ 145 w 663"/>
                  <a:gd name="T13" fmla="*/ 68 h 2167"/>
                  <a:gd name="T14" fmla="*/ 132 w 663"/>
                  <a:gd name="T15" fmla="*/ 93 h 2167"/>
                  <a:gd name="T16" fmla="*/ 123 w 663"/>
                  <a:gd name="T17" fmla="*/ 120 h 2167"/>
                  <a:gd name="T18" fmla="*/ 120 w 663"/>
                  <a:gd name="T19" fmla="*/ 150 h 2167"/>
                  <a:gd name="T20" fmla="*/ 120 w 663"/>
                  <a:gd name="T21" fmla="*/ 1565 h 2167"/>
                  <a:gd name="T22" fmla="*/ 123 w 663"/>
                  <a:gd name="T23" fmla="*/ 1626 h 2167"/>
                  <a:gd name="T24" fmla="*/ 133 w 663"/>
                  <a:gd name="T25" fmla="*/ 1687 h 2167"/>
                  <a:gd name="T26" fmla="*/ 148 w 663"/>
                  <a:gd name="T27" fmla="*/ 1744 h 2167"/>
                  <a:gd name="T28" fmla="*/ 168 w 663"/>
                  <a:gd name="T29" fmla="*/ 1800 h 2167"/>
                  <a:gd name="T30" fmla="*/ 193 w 663"/>
                  <a:gd name="T31" fmla="*/ 1853 h 2167"/>
                  <a:gd name="T32" fmla="*/ 224 w 663"/>
                  <a:gd name="T33" fmla="*/ 1902 h 2167"/>
                  <a:gd name="T34" fmla="*/ 259 w 663"/>
                  <a:gd name="T35" fmla="*/ 1948 h 2167"/>
                  <a:gd name="T36" fmla="*/ 298 w 663"/>
                  <a:gd name="T37" fmla="*/ 1991 h 2167"/>
                  <a:gd name="T38" fmla="*/ 340 w 663"/>
                  <a:gd name="T39" fmla="*/ 2029 h 2167"/>
                  <a:gd name="T40" fmla="*/ 387 w 663"/>
                  <a:gd name="T41" fmla="*/ 2064 h 2167"/>
                  <a:gd name="T42" fmla="*/ 437 w 663"/>
                  <a:gd name="T43" fmla="*/ 2095 h 2167"/>
                  <a:gd name="T44" fmla="*/ 490 w 663"/>
                  <a:gd name="T45" fmla="*/ 2120 h 2167"/>
                  <a:gd name="T46" fmla="*/ 545 w 663"/>
                  <a:gd name="T47" fmla="*/ 2141 h 2167"/>
                  <a:gd name="T48" fmla="*/ 603 w 663"/>
                  <a:gd name="T49" fmla="*/ 2155 h 2167"/>
                  <a:gd name="T50" fmla="*/ 663 w 663"/>
                  <a:gd name="T51" fmla="*/ 2164 h 2167"/>
                  <a:gd name="T52" fmla="*/ 603 w 663"/>
                  <a:gd name="T53" fmla="*/ 2167 h 2167"/>
                  <a:gd name="T54" fmla="*/ 541 w 663"/>
                  <a:gd name="T55" fmla="*/ 2164 h 2167"/>
                  <a:gd name="T56" fmla="*/ 481 w 663"/>
                  <a:gd name="T57" fmla="*/ 2154 h 2167"/>
                  <a:gd name="T58" fmla="*/ 423 w 663"/>
                  <a:gd name="T59" fmla="*/ 2139 h 2167"/>
                  <a:gd name="T60" fmla="*/ 368 w 663"/>
                  <a:gd name="T61" fmla="*/ 2119 h 2167"/>
                  <a:gd name="T62" fmla="*/ 315 w 663"/>
                  <a:gd name="T63" fmla="*/ 2094 h 2167"/>
                  <a:gd name="T64" fmla="*/ 266 w 663"/>
                  <a:gd name="T65" fmla="*/ 2064 h 2167"/>
                  <a:gd name="T66" fmla="*/ 220 w 663"/>
                  <a:gd name="T67" fmla="*/ 2029 h 2167"/>
                  <a:gd name="T68" fmla="*/ 176 w 663"/>
                  <a:gd name="T69" fmla="*/ 1990 h 2167"/>
                  <a:gd name="T70" fmla="*/ 138 w 663"/>
                  <a:gd name="T71" fmla="*/ 1948 h 2167"/>
                  <a:gd name="T72" fmla="*/ 103 w 663"/>
                  <a:gd name="T73" fmla="*/ 1901 h 2167"/>
                  <a:gd name="T74" fmla="*/ 72 w 663"/>
                  <a:gd name="T75" fmla="*/ 1852 h 2167"/>
                  <a:gd name="T76" fmla="*/ 47 w 663"/>
                  <a:gd name="T77" fmla="*/ 1800 h 2167"/>
                  <a:gd name="T78" fmla="*/ 27 w 663"/>
                  <a:gd name="T79" fmla="*/ 1744 h 2167"/>
                  <a:gd name="T80" fmla="*/ 12 w 663"/>
                  <a:gd name="T81" fmla="*/ 1687 h 2167"/>
                  <a:gd name="T82" fmla="*/ 4 w 663"/>
                  <a:gd name="T83" fmla="*/ 1626 h 2167"/>
                  <a:gd name="T84" fmla="*/ 0 w 663"/>
                  <a:gd name="T85" fmla="*/ 1565 h 2167"/>
                  <a:gd name="T86" fmla="*/ 0 w 663"/>
                  <a:gd name="T87" fmla="*/ 150 h 2167"/>
                  <a:gd name="T88" fmla="*/ 3 w 663"/>
                  <a:gd name="T89" fmla="*/ 122 h 2167"/>
                  <a:gd name="T90" fmla="*/ 11 w 663"/>
                  <a:gd name="T91" fmla="*/ 94 h 2167"/>
                  <a:gd name="T92" fmla="*/ 23 w 663"/>
                  <a:gd name="T93" fmla="*/ 70 h 2167"/>
                  <a:gd name="T94" fmla="*/ 40 w 663"/>
                  <a:gd name="T95" fmla="*/ 49 h 2167"/>
                  <a:gd name="T96" fmla="*/ 60 w 663"/>
                  <a:gd name="T97" fmla="*/ 31 h 2167"/>
                  <a:gd name="T98" fmla="*/ 83 w 663"/>
                  <a:gd name="T99" fmla="*/ 16 h 2167"/>
                  <a:gd name="T100" fmla="*/ 108 w 663"/>
                  <a:gd name="T101" fmla="*/ 5 h 2167"/>
                  <a:gd name="T102" fmla="*/ 137 w 663"/>
                  <a:gd name="T103" fmla="*/ 0 h 2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63" h="2167">
                    <a:moveTo>
                      <a:pt x="137" y="0"/>
                    </a:moveTo>
                    <a:lnTo>
                      <a:pt x="167" y="0"/>
                    </a:lnTo>
                    <a:lnTo>
                      <a:pt x="189" y="5"/>
                    </a:lnTo>
                    <a:lnTo>
                      <a:pt x="211" y="14"/>
                    </a:lnTo>
                    <a:lnTo>
                      <a:pt x="186" y="27"/>
                    </a:lnTo>
                    <a:lnTo>
                      <a:pt x="163" y="45"/>
                    </a:lnTo>
                    <a:lnTo>
                      <a:pt x="145" y="68"/>
                    </a:lnTo>
                    <a:lnTo>
                      <a:pt x="132" y="93"/>
                    </a:lnTo>
                    <a:lnTo>
                      <a:pt x="123" y="120"/>
                    </a:lnTo>
                    <a:lnTo>
                      <a:pt x="120" y="150"/>
                    </a:lnTo>
                    <a:lnTo>
                      <a:pt x="120" y="1565"/>
                    </a:lnTo>
                    <a:lnTo>
                      <a:pt x="123" y="1626"/>
                    </a:lnTo>
                    <a:lnTo>
                      <a:pt x="133" y="1687"/>
                    </a:lnTo>
                    <a:lnTo>
                      <a:pt x="148" y="1744"/>
                    </a:lnTo>
                    <a:lnTo>
                      <a:pt x="168" y="1800"/>
                    </a:lnTo>
                    <a:lnTo>
                      <a:pt x="193" y="1853"/>
                    </a:lnTo>
                    <a:lnTo>
                      <a:pt x="224" y="1902"/>
                    </a:lnTo>
                    <a:lnTo>
                      <a:pt x="259" y="1948"/>
                    </a:lnTo>
                    <a:lnTo>
                      <a:pt x="298" y="1991"/>
                    </a:lnTo>
                    <a:lnTo>
                      <a:pt x="340" y="2029"/>
                    </a:lnTo>
                    <a:lnTo>
                      <a:pt x="387" y="2064"/>
                    </a:lnTo>
                    <a:lnTo>
                      <a:pt x="437" y="2095"/>
                    </a:lnTo>
                    <a:lnTo>
                      <a:pt x="490" y="2120"/>
                    </a:lnTo>
                    <a:lnTo>
                      <a:pt x="545" y="2141"/>
                    </a:lnTo>
                    <a:lnTo>
                      <a:pt x="603" y="2155"/>
                    </a:lnTo>
                    <a:lnTo>
                      <a:pt x="663" y="2164"/>
                    </a:lnTo>
                    <a:lnTo>
                      <a:pt x="603" y="2167"/>
                    </a:lnTo>
                    <a:lnTo>
                      <a:pt x="541" y="2164"/>
                    </a:lnTo>
                    <a:lnTo>
                      <a:pt x="481" y="2154"/>
                    </a:lnTo>
                    <a:lnTo>
                      <a:pt x="423" y="2139"/>
                    </a:lnTo>
                    <a:lnTo>
                      <a:pt x="368" y="2119"/>
                    </a:lnTo>
                    <a:lnTo>
                      <a:pt x="315" y="2094"/>
                    </a:lnTo>
                    <a:lnTo>
                      <a:pt x="266" y="2064"/>
                    </a:lnTo>
                    <a:lnTo>
                      <a:pt x="220" y="2029"/>
                    </a:lnTo>
                    <a:lnTo>
                      <a:pt x="176" y="1990"/>
                    </a:lnTo>
                    <a:lnTo>
                      <a:pt x="138" y="1948"/>
                    </a:lnTo>
                    <a:lnTo>
                      <a:pt x="103" y="1901"/>
                    </a:lnTo>
                    <a:lnTo>
                      <a:pt x="72" y="1852"/>
                    </a:lnTo>
                    <a:lnTo>
                      <a:pt x="47" y="1800"/>
                    </a:lnTo>
                    <a:lnTo>
                      <a:pt x="27" y="1744"/>
                    </a:lnTo>
                    <a:lnTo>
                      <a:pt x="12" y="1687"/>
                    </a:lnTo>
                    <a:lnTo>
                      <a:pt x="4" y="1626"/>
                    </a:lnTo>
                    <a:lnTo>
                      <a:pt x="0" y="1565"/>
                    </a:lnTo>
                    <a:lnTo>
                      <a:pt x="0" y="150"/>
                    </a:lnTo>
                    <a:lnTo>
                      <a:pt x="3" y="122"/>
                    </a:lnTo>
                    <a:lnTo>
                      <a:pt x="11" y="94"/>
                    </a:lnTo>
                    <a:lnTo>
                      <a:pt x="23" y="70"/>
                    </a:lnTo>
                    <a:lnTo>
                      <a:pt x="40" y="49"/>
                    </a:lnTo>
                    <a:lnTo>
                      <a:pt x="60" y="31"/>
                    </a:lnTo>
                    <a:lnTo>
                      <a:pt x="83" y="16"/>
                    </a:lnTo>
                    <a:lnTo>
                      <a:pt x="108" y="5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E8AB6B"/>
              </a:solidFill>
              <a:ln w="0">
                <a:solidFill>
                  <a:srgbClr val="E8AB6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2"/>
              <p:cNvSpPr>
                <a:spLocks/>
              </p:cNvSpPr>
              <p:nvPr/>
            </p:nvSpPr>
            <p:spPr bwMode="auto">
              <a:xfrm>
                <a:off x="1397" y="1441"/>
                <a:ext cx="35" cy="40"/>
              </a:xfrm>
              <a:custGeom>
                <a:avLst/>
                <a:gdLst>
                  <a:gd name="T0" fmla="*/ 137 w 211"/>
                  <a:gd name="T1" fmla="*/ 0 h 240"/>
                  <a:gd name="T2" fmla="*/ 166 w 211"/>
                  <a:gd name="T3" fmla="*/ 0 h 240"/>
                  <a:gd name="T4" fmla="*/ 190 w 211"/>
                  <a:gd name="T5" fmla="*/ 4 h 240"/>
                  <a:gd name="T6" fmla="*/ 211 w 211"/>
                  <a:gd name="T7" fmla="*/ 13 h 240"/>
                  <a:gd name="T8" fmla="*/ 186 w 211"/>
                  <a:gd name="T9" fmla="*/ 27 h 240"/>
                  <a:gd name="T10" fmla="*/ 164 w 211"/>
                  <a:gd name="T11" fmla="*/ 46 h 240"/>
                  <a:gd name="T12" fmla="*/ 146 w 211"/>
                  <a:gd name="T13" fmla="*/ 67 h 240"/>
                  <a:gd name="T14" fmla="*/ 133 w 211"/>
                  <a:gd name="T15" fmla="*/ 92 h 240"/>
                  <a:gd name="T16" fmla="*/ 124 w 211"/>
                  <a:gd name="T17" fmla="*/ 120 h 240"/>
                  <a:gd name="T18" fmla="*/ 121 w 211"/>
                  <a:gd name="T19" fmla="*/ 150 h 240"/>
                  <a:gd name="T20" fmla="*/ 121 w 211"/>
                  <a:gd name="T21" fmla="*/ 180 h 240"/>
                  <a:gd name="T22" fmla="*/ 118 w 211"/>
                  <a:gd name="T23" fmla="*/ 199 h 240"/>
                  <a:gd name="T24" fmla="*/ 109 w 211"/>
                  <a:gd name="T25" fmla="*/ 216 h 240"/>
                  <a:gd name="T26" fmla="*/ 97 w 211"/>
                  <a:gd name="T27" fmla="*/ 229 h 240"/>
                  <a:gd name="T28" fmla="*/ 80 w 211"/>
                  <a:gd name="T29" fmla="*/ 237 h 240"/>
                  <a:gd name="T30" fmla="*/ 61 w 211"/>
                  <a:gd name="T31" fmla="*/ 240 h 240"/>
                  <a:gd name="T32" fmla="*/ 41 w 211"/>
                  <a:gd name="T33" fmla="*/ 237 h 240"/>
                  <a:gd name="T34" fmla="*/ 25 w 211"/>
                  <a:gd name="T35" fmla="*/ 229 h 240"/>
                  <a:gd name="T36" fmla="*/ 12 w 211"/>
                  <a:gd name="T37" fmla="*/ 216 h 240"/>
                  <a:gd name="T38" fmla="*/ 3 w 211"/>
                  <a:gd name="T39" fmla="*/ 199 h 240"/>
                  <a:gd name="T40" fmla="*/ 0 w 211"/>
                  <a:gd name="T41" fmla="*/ 180 h 240"/>
                  <a:gd name="T42" fmla="*/ 0 w 211"/>
                  <a:gd name="T43" fmla="*/ 150 h 240"/>
                  <a:gd name="T44" fmla="*/ 3 w 211"/>
                  <a:gd name="T45" fmla="*/ 121 h 240"/>
                  <a:gd name="T46" fmla="*/ 11 w 211"/>
                  <a:gd name="T47" fmla="*/ 94 h 240"/>
                  <a:gd name="T48" fmla="*/ 23 w 211"/>
                  <a:gd name="T49" fmla="*/ 70 h 240"/>
                  <a:gd name="T50" fmla="*/ 40 w 211"/>
                  <a:gd name="T51" fmla="*/ 48 h 240"/>
                  <a:gd name="T52" fmla="*/ 61 w 211"/>
                  <a:gd name="T53" fmla="*/ 30 h 240"/>
                  <a:gd name="T54" fmla="*/ 84 w 211"/>
                  <a:gd name="T55" fmla="*/ 15 h 240"/>
                  <a:gd name="T56" fmla="*/ 109 w 211"/>
                  <a:gd name="T57" fmla="*/ 6 h 240"/>
                  <a:gd name="T58" fmla="*/ 137 w 211"/>
                  <a:gd name="T59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1" h="240">
                    <a:moveTo>
                      <a:pt x="137" y="0"/>
                    </a:moveTo>
                    <a:lnTo>
                      <a:pt x="166" y="0"/>
                    </a:lnTo>
                    <a:lnTo>
                      <a:pt x="190" y="4"/>
                    </a:lnTo>
                    <a:lnTo>
                      <a:pt x="211" y="13"/>
                    </a:lnTo>
                    <a:lnTo>
                      <a:pt x="186" y="27"/>
                    </a:lnTo>
                    <a:lnTo>
                      <a:pt x="164" y="46"/>
                    </a:lnTo>
                    <a:lnTo>
                      <a:pt x="146" y="67"/>
                    </a:lnTo>
                    <a:lnTo>
                      <a:pt x="133" y="92"/>
                    </a:lnTo>
                    <a:lnTo>
                      <a:pt x="124" y="120"/>
                    </a:lnTo>
                    <a:lnTo>
                      <a:pt x="121" y="150"/>
                    </a:lnTo>
                    <a:lnTo>
                      <a:pt x="121" y="180"/>
                    </a:lnTo>
                    <a:lnTo>
                      <a:pt x="118" y="199"/>
                    </a:lnTo>
                    <a:lnTo>
                      <a:pt x="109" y="216"/>
                    </a:lnTo>
                    <a:lnTo>
                      <a:pt x="97" y="229"/>
                    </a:lnTo>
                    <a:lnTo>
                      <a:pt x="80" y="237"/>
                    </a:lnTo>
                    <a:lnTo>
                      <a:pt x="61" y="240"/>
                    </a:lnTo>
                    <a:lnTo>
                      <a:pt x="41" y="237"/>
                    </a:lnTo>
                    <a:lnTo>
                      <a:pt x="25" y="229"/>
                    </a:lnTo>
                    <a:lnTo>
                      <a:pt x="12" y="216"/>
                    </a:lnTo>
                    <a:lnTo>
                      <a:pt x="3" y="199"/>
                    </a:lnTo>
                    <a:lnTo>
                      <a:pt x="0" y="180"/>
                    </a:lnTo>
                    <a:lnTo>
                      <a:pt x="0" y="150"/>
                    </a:lnTo>
                    <a:lnTo>
                      <a:pt x="3" y="121"/>
                    </a:lnTo>
                    <a:lnTo>
                      <a:pt x="11" y="94"/>
                    </a:lnTo>
                    <a:lnTo>
                      <a:pt x="23" y="70"/>
                    </a:lnTo>
                    <a:lnTo>
                      <a:pt x="40" y="48"/>
                    </a:lnTo>
                    <a:lnTo>
                      <a:pt x="61" y="30"/>
                    </a:lnTo>
                    <a:lnTo>
                      <a:pt x="84" y="15"/>
                    </a:lnTo>
                    <a:lnTo>
                      <a:pt x="109" y="6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E8AB6B"/>
              </a:solidFill>
              <a:ln w="0">
                <a:solidFill>
                  <a:srgbClr val="E8AB6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3"/>
              <p:cNvSpPr>
                <a:spLocks/>
              </p:cNvSpPr>
              <p:nvPr/>
            </p:nvSpPr>
            <p:spPr bwMode="auto">
              <a:xfrm>
                <a:off x="1448" y="1451"/>
                <a:ext cx="34" cy="40"/>
              </a:xfrm>
              <a:custGeom>
                <a:avLst/>
                <a:gdLst>
                  <a:gd name="T0" fmla="*/ 137 w 210"/>
                  <a:gd name="T1" fmla="*/ 0 h 240"/>
                  <a:gd name="T2" fmla="*/ 166 w 210"/>
                  <a:gd name="T3" fmla="*/ 0 h 240"/>
                  <a:gd name="T4" fmla="*/ 189 w 210"/>
                  <a:gd name="T5" fmla="*/ 4 h 240"/>
                  <a:gd name="T6" fmla="*/ 210 w 210"/>
                  <a:gd name="T7" fmla="*/ 12 h 240"/>
                  <a:gd name="T8" fmla="*/ 185 w 210"/>
                  <a:gd name="T9" fmla="*/ 26 h 240"/>
                  <a:gd name="T10" fmla="*/ 163 w 210"/>
                  <a:gd name="T11" fmla="*/ 44 h 240"/>
                  <a:gd name="T12" fmla="*/ 145 w 210"/>
                  <a:gd name="T13" fmla="*/ 66 h 240"/>
                  <a:gd name="T14" fmla="*/ 131 w 210"/>
                  <a:gd name="T15" fmla="*/ 92 h 240"/>
                  <a:gd name="T16" fmla="*/ 123 w 210"/>
                  <a:gd name="T17" fmla="*/ 119 h 240"/>
                  <a:gd name="T18" fmla="*/ 120 w 210"/>
                  <a:gd name="T19" fmla="*/ 149 h 240"/>
                  <a:gd name="T20" fmla="*/ 120 w 210"/>
                  <a:gd name="T21" fmla="*/ 179 h 240"/>
                  <a:gd name="T22" fmla="*/ 118 w 210"/>
                  <a:gd name="T23" fmla="*/ 198 h 240"/>
                  <a:gd name="T24" fmla="*/ 108 w 210"/>
                  <a:gd name="T25" fmla="*/ 214 h 240"/>
                  <a:gd name="T26" fmla="*/ 95 w 210"/>
                  <a:gd name="T27" fmla="*/ 228 h 240"/>
                  <a:gd name="T28" fmla="*/ 79 w 210"/>
                  <a:gd name="T29" fmla="*/ 237 h 240"/>
                  <a:gd name="T30" fmla="*/ 60 w 210"/>
                  <a:gd name="T31" fmla="*/ 240 h 240"/>
                  <a:gd name="T32" fmla="*/ 41 w 210"/>
                  <a:gd name="T33" fmla="*/ 237 h 240"/>
                  <a:gd name="T34" fmla="*/ 24 w 210"/>
                  <a:gd name="T35" fmla="*/ 228 h 240"/>
                  <a:gd name="T36" fmla="*/ 12 w 210"/>
                  <a:gd name="T37" fmla="*/ 214 h 240"/>
                  <a:gd name="T38" fmla="*/ 3 w 210"/>
                  <a:gd name="T39" fmla="*/ 198 h 240"/>
                  <a:gd name="T40" fmla="*/ 0 w 210"/>
                  <a:gd name="T41" fmla="*/ 179 h 240"/>
                  <a:gd name="T42" fmla="*/ 0 w 210"/>
                  <a:gd name="T43" fmla="*/ 149 h 240"/>
                  <a:gd name="T44" fmla="*/ 2 w 210"/>
                  <a:gd name="T45" fmla="*/ 120 h 240"/>
                  <a:gd name="T46" fmla="*/ 11 w 210"/>
                  <a:gd name="T47" fmla="*/ 94 h 240"/>
                  <a:gd name="T48" fmla="*/ 22 w 210"/>
                  <a:gd name="T49" fmla="*/ 69 h 240"/>
                  <a:gd name="T50" fmla="*/ 39 w 210"/>
                  <a:gd name="T51" fmla="*/ 47 h 240"/>
                  <a:gd name="T52" fmla="*/ 59 w 210"/>
                  <a:gd name="T53" fmla="*/ 29 h 240"/>
                  <a:gd name="T54" fmla="*/ 83 w 210"/>
                  <a:gd name="T55" fmla="*/ 14 h 240"/>
                  <a:gd name="T56" fmla="*/ 108 w 210"/>
                  <a:gd name="T57" fmla="*/ 5 h 240"/>
                  <a:gd name="T58" fmla="*/ 137 w 210"/>
                  <a:gd name="T59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0" h="240">
                    <a:moveTo>
                      <a:pt x="137" y="0"/>
                    </a:moveTo>
                    <a:lnTo>
                      <a:pt x="166" y="0"/>
                    </a:lnTo>
                    <a:lnTo>
                      <a:pt x="189" y="4"/>
                    </a:lnTo>
                    <a:lnTo>
                      <a:pt x="210" y="12"/>
                    </a:lnTo>
                    <a:lnTo>
                      <a:pt x="185" y="26"/>
                    </a:lnTo>
                    <a:lnTo>
                      <a:pt x="163" y="44"/>
                    </a:lnTo>
                    <a:lnTo>
                      <a:pt x="145" y="66"/>
                    </a:lnTo>
                    <a:lnTo>
                      <a:pt x="131" y="92"/>
                    </a:lnTo>
                    <a:lnTo>
                      <a:pt x="123" y="119"/>
                    </a:lnTo>
                    <a:lnTo>
                      <a:pt x="120" y="149"/>
                    </a:lnTo>
                    <a:lnTo>
                      <a:pt x="120" y="179"/>
                    </a:lnTo>
                    <a:lnTo>
                      <a:pt x="118" y="198"/>
                    </a:lnTo>
                    <a:lnTo>
                      <a:pt x="108" y="214"/>
                    </a:lnTo>
                    <a:lnTo>
                      <a:pt x="95" y="228"/>
                    </a:lnTo>
                    <a:lnTo>
                      <a:pt x="79" y="237"/>
                    </a:lnTo>
                    <a:lnTo>
                      <a:pt x="60" y="240"/>
                    </a:lnTo>
                    <a:lnTo>
                      <a:pt x="41" y="237"/>
                    </a:lnTo>
                    <a:lnTo>
                      <a:pt x="24" y="228"/>
                    </a:lnTo>
                    <a:lnTo>
                      <a:pt x="12" y="214"/>
                    </a:lnTo>
                    <a:lnTo>
                      <a:pt x="3" y="198"/>
                    </a:lnTo>
                    <a:lnTo>
                      <a:pt x="0" y="179"/>
                    </a:lnTo>
                    <a:lnTo>
                      <a:pt x="0" y="149"/>
                    </a:lnTo>
                    <a:lnTo>
                      <a:pt x="2" y="120"/>
                    </a:lnTo>
                    <a:lnTo>
                      <a:pt x="11" y="94"/>
                    </a:lnTo>
                    <a:lnTo>
                      <a:pt x="22" y="69"/>
                    </a:lnTo>
                    <a:lnTo>
                      <a:pt x="39" y="47"/>
                    </a:lnTo>
                    <a:lnTo>
                      <a:pt x="59" y="29"/>
                    </a:lnTo>
                    <a:lnTo>
                      <a:pt x="83" y="14"/>
                    </a:lnTo>
                    <a:lnTo>
                      <a:pt x="108" y="5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E8AB6B"/>
              </a:solidFill>
              <a:ln w="0">
                <a:solidFill>
                  <a:srgbClr val="E8AB6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4"/>
              <p:cNvSpPr>
                <a:spLocks/>
              </p:cNvSpPr>
              <p:nvPr/>
            </p:nvSpPr>
            <p:spPr bwMode="auto">
              <a:xfrm>
                <a:off x="1498" y="1461"/>
                <a:ext cx="35" cy="41"/>
              </a:xfrm>
              <a:custGeom>
                <a:avLst/>
                <a:gdLst>
                  <a:gd name="T0" fmla="*/ 136 w 211"/>
                  <a:gd name="T1" fmla="*/ 0 h 240"/>
                  <a:gd name="T2" fmla="*/ 166 w 211"/>
                  <a:gd name="T3" fmla="*/ 0 h 240"/>
                  <a:gd name="T4" fmla="*/ 189 w 211"/>
                  <a:gd name="T5" fmla="*/ 4 h 240"/>
                  <a:gd name="T6" fmla="*/ 211 w 211"/>
                  <a:gd name="T7" fmla="*/ 13 h 240"/>
                  <a:gd name="T8" fmla="*/ 185 w 211"/>
                  <a:gd name="T9" fmla="*/ 26 h 240"/>
                  <a:gd name="T10" fmla="*/ 164 w 211"/>
                  <a:gd name="T11" fmla="*/ 44 h 240"/>
                  <a:gd name="T12" fmla="*/ 146 w 211"/>
                  <a:gd name="T13" fmla="*/ 67 h 240"/>
                  <a:gd name="T14" fmla="*/ 132 w 211"/>
                  <a:gd name="T15" fmla="*/ 92 h 240"/>
                  <a:gd name="T16" fmla="*/ 124 w 211"/>
                  <a:gd name="T17" fmla="*/ 119 h 240"/>
                  <a:gd name="T18" fmla="*/ 121 w 211"/>
                  <a:gd name="T19" fmla="*/ 149 h 240"/>
                  <a:gd name="T20" fmla="*/ 121 w 211"/>
                  <a:gd name="T21" fmla="*/ 180 h 240"/>
                  <a:gd name="T22" fmla="*/ 117 w 211"/>
                  <a:gd name="T23" fmla="*/ 199 h 240"/>
                  <a:gd name="T24" fmla="*/ 109 w 211"/>
                  <a:gd name="T25" fmla="*/ 215 h 240"/>
                  <a:gd name="T26" fmla="*/ 96 w 211"/>
                  <a:gd name="T27" fmla="*/ 228 h 240"/>
                  <a:gd name="T28" fmla="*/ 79 w 211"/>
                  <a:gd name="T29" fmla="*/ 237 h 240"/>
                  <a:gd name="T30" fmla="*/ 60 w 211"/>
                  <a:gd name="T31" fmla="*/ 240 h 240"/>
                  <a:gd name="T32" fmla="*/ 41 w 211"/>
                  <a:gd name="T33" fmla="*/ 237 h 240"/>
                  <a:gd name="T34" fmla="*/ 24 w 211"/>
                  <a:gd name="T35" fmla="*/ 228 h 240"/>
                  <a:gd name="T36" fmla="*/ 11 w 211"/>
                  <a:gd name="T37" fmla="*/ 215 h 240"/>
                  <a:gd name="T38" fmla="*/ 3 w 211"/>
                  <a:gd name="T39" fmla="*/ 199 h 240"/>
                  <a:gd name="T40" fmla="*/ 0 w 211"/>
                  <a:gd name="T41" fmla="*/ 180 h 240"/>
                  <a:gd name="T42" fmla="*/ 0 w 211"/>
                  <a:gd name="T43" fmla="*/ 149 h 240"/>
                  <a:gd name="T44" fmla="*/ 3 w 211"/>
                  <a:gd name="T45" fmla="*/ 120 h 240"/>
                  <a:gd name="T46" fmla="*/ 10 w 211"/>
                  <a:gd name="T47" fmla="*/ 94 h 240"/>
                  <a:gd name="T48" fmla="*/ 23 w 211"/>
                  <a:gd name="T49" fmla="*/ 70 h 240"/>
                  <a:gd name="T50" fmla="*/ 40 w 211"/>
                  <a:gd name="T51" fmla="*/ 47 h 240"/>
                  <a:gd name="T52" fmla="*/ 60 w 211"/>
                  <a:gd name="T53" fmla="*/ 29 h 240"/>
                  <a:gd name="T54" fmla="*/ 83 w 211"/>
                  <a:gd name="T55" fmla="*/ 15 h 240"/>
                  <a:gd name="T56" fmla="*/ 109 w 211"/>
                  <a:gd name="T57" fmla="*/ 5 h 240"/>
                  <a:gd name="T58" fmla="*/ 136 w 211"/>
                  <a:gd name="T59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1" h="240">
                    <a:moveTo>
                      <a:pt x="136" y="0"/>
                    </a:moveTo>
                    <a:lnTo>
                      <a:pt x="166" y="0"/>
                    </a:lnTo>
                    <a:lnTo>
                      <a:pt x="189" y="4"/>
                    </a:lnTo>
                    <a:lnTo>
                      <a:pt x="211" y="13"/>
                    </a:lnTo>
                    <a:lnTo>
                      <a:pt x="185" y="26"/>
                    </a:lnTo>
                    <a:lnTo>
                      <a:pt x="164" y="44"/>
                    </a:lnTo>
                    <a:lnTo>
                      <a:pt x="146" y="67"/>
                    </a:lnTo>
                    <a:lnTo>
                      <a:pt x="132" y="92"/>
                    </a:lnTo>
                    <a:lnTo>
                      <a:pt x="124" y="119"/>
                    </a:lnTo>
                    <a:lnTo>
                      <a:pt x="121" y="149"/>
                    </a:lnTo>
                    <a:lnTo>
                      <a:pt x="121" y="180"/>
                    </a:lnTo>
                    <a:lnTo>
                      <a:pt x="117" y="199"/>
                    </a:lnTo>
                    <a:lnTo>
                      <a:pt x="109" y="215"/>
                    </a:lnTo>
                    <a:lnTo>
                      <a:pt x="96" y="228"/>
                    </a:lnTo>
                    <a:lnTo>
                      <a:pt x="79" y="237"/>
                    </a:lnTo>
                    <a:lnTo>
                      <a:pt x="60" y="240"/>
                    </a:lnTo>
                    <a:lnTo>
                      <a:pt x="41" y="237"/>
                    </a:lnTo>
                    <a:lnTo>
                      <a:pt x="24" y="228"/>
                    </a:lnTo>
                    <a:lnTo>
                      <a:pt x="11" y="215"/>
                    </a:lnTo>
                    <a:lnTo>
                      <a:pt x="3" y="199"/>
                    </a:lnTo>
                    <a:lnTo>
                      <a:pt x="0" y="180"/>
                    </a:lnTo>
                    <a:lnTo>
                      <a:pt x="0" y="149"/>
                    </a:lnTo>
                    <a:lnTo>
                      <a:pt x="3" y="120"/>
                    </a:lnTo>
                    <a:lnTo>
                      <a:pt x="10" y="94"/>
                    </a:lnTo>
                    <a:lnTo>
                      <a:pt x="23" y="70"/>
                    </a:lnTo>
                    <a:lnTo>
                      <a:pt x="40" y="47"/>
                    </a:lnTo>
                    <a:lnTo>
                      <a:pt x="60" y="29"/>
                    </a:lnTo>
                    <a:lnTo>
                      <a:pt x="83" y="15"/>
                    </a:lnTo>
                    <a:lnTo>
                      <a:pt x="109" y="5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E8AB6B"/>
              </a:solidFill>
              <a:ln w="0">
                <a:solidFill>
                  <a:srgbClr val="E8AB6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29" name="Group 1128"/>
          <p:cNvGrpSpPr/>
          <p:nvPr/>
        </p:nvGrpSpPr>
        <p:grpSpPr>
          <a:xfrm>
            <a:off x="4310700" y="1802049"/>
            <a:ext cx="1152239" cy="1558692"/>
            <a:chOff x="4310700" y="1802049"/>
            <a:chExt cx="1152239" cy="1558692"/>
          </a:xfrm>
        </p:grpSpPr>
        <p:sp>
          <p:nvSpPr>
            <p:cNvPr id="16" name="Rectangle 15"/>
            <p:cNvSpPr/>
            <p:nvPr/>
          </p:nvSpPr>
          <p:spPr>
            <a:xfrm>
              <a:off x="4310700" y="2714410"/>
              <a:ext cx="115223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2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CREATES A "SNAPSHOT" IN TIME</a:t>
              </a:r>
              <a:endParaRPr kumimoji="0" lang="en-CA" sz="12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0" name="Group 17"/>
            <p:cNvGrpSpPr>
              <a:grpSpLocks noChangeAspect="1"/>
            </p:cNvGrpSpPr>
            <p:nvPr/>
          </p:nvGrpSpPr>
          <p:grpSpPr bwMode="auto">
            <a:xfrm>
              <a:off x="4498928" y="1802049"/>
              <a:ext cx="775781" cy="775781"/>
              <a:chOff x="1872" y="196"/>
              <a:chExt cx="3932" cy="3932"/>
            </a:xfrm>
          </p:grpSpPr>
          <p:sp>
            <p:nvSpPr>
              <p:cNvPr id="43" name="Freeform 19"/>
              <p:cNvSpPr>
                <a:spLocks/>
              </p:cNvSpPr>
              <p:nvPr/>
            </p:nvSpPr>
            <p:spPr bwMode="auto">
              <a:xfrm>
                <a:off x="1872" y="196"/>
                <a:ext cx="3932" cy="3932"/>
              </a:xfrm>
              <a:custGeom>
                <a:avLst/>
                <a:gdLst>
                  <a:gd name="T0" fmla="*/ 509 w 3932"/>
                  <a:gd name="T1" fmla="*/ 0 h 3932"/>
                  <a:gd name="T2" fmla="*/ 3423 w 3932"/>
                  <a:gd name="T3" fmla="*/ 0 h 3932"/>
                  <a:gd name="T4" fmla="*/ 3483 w 3932"/>
                  <a:gd name="T5" fmla="*/ 3 h 3932"/>
                  <a:gd name="T6" fmla="*/ 3540 w 3932"/>
                  <a:gd name="T7" fmla="*/ 13 h 3932"/>
                  <a:gd name="T8" fmla="*/ 3595 w 3932"/>
                  <a:gd name="T9" fmla="*/ 29 h 3932"/>
                  <a:gd name="T10" fmla="*/ 3647 w 3932"/>
                  <a:gd name="T11" fmla="*/ 52 h 3932"/>
                  <a:gd name="T12" fmla="*/ 3696 w 3932"/>
                  <a:gd name="T13" fmla="*/ 79 h 3932"/>
                  <a:gd name="T14" fmla="*/ 3742 w 3932"/>
                  <a:gd name="T15" fmla="*/ 112 h 3932"/>
                  <a:gd name="T16" fmla="*/ 3783 w 3932"/>
                  <a:gd name="T17" fmla="*/ 149 h 3932"/>
                  <a:gd name="T18" fmla="*/ 3820 w 3932"/>
                  <a:gd name="T19" fmla="*/ 190 h 3932"/>
                  <a:gd name="T20" fmla="*/ 3853 w 3932"/>
                  <a:gd name="T21" fmla="*/ 236 h 3932"/>
                  <a:gd name="T22" fmla="*/ 3880 w 3932"/>
                  <a:gd name="T23" fmla="*/ 285 h 3932"/>
                  <a:gd name="T24" fmla="*/ 3903 w 3932"/>
                  <a:gd name="T25" fmla="*/ 337 h 3932"/>
                  <a:gd name="T26" fmla="*/ 3919 w 3932"/>
                  <a:gd name="T27" fmla="*/ 392 h 3932"/>
                  <a:gd name="T28" fmla="*/ 3929 w 3932"/>
                  <a:gd name="T29" fmla="*/ 449 h 3932"/>
                  <a:gd name="T30" fmla="*/ 3932 w 3932"/>
                  <a:gd name="T31" fmla="*/ 509 h 3932"/>
                  <a:gd name="T32" fmla="*/ 3932 w 3932"/>
                  <a:gd name="T33" fmla="*/ 3423 h 3932"/>
                  <a:gd name="T34" fmla="*/ 3929 w 3932"/>
                  <a:gd name="T35" fmla="*/ 3482 h 3932"/>
                  <a:gd name="T36" fmla="*/ 3919 w 3932"/>
                  <a:gd name="T37" fmla="*/ 3540 h 3932"/>
                  <a:gd name="T38" fmla="*/ 3903 w 3932"/>
                  <a:gd name="T39" fmla="*/ 3594 h 3932"/>
                  <a:gd name="T40" fmla="*/ 3880 w 3932"/>
                  <a:gd name="T41" fmla="*/ 3647 h 3932"/>
                  <a:gd name="T42" fmla="*/ 3853 w 3932"/>
                  <a:gd name="T43" fmla="*/ 3696 h 3932"/>
                  <a:gd name="T44" fmla="*/ 3820 w 3932"/>
                  <a:gd name="T45" fmla="*/ 3741 h 3932"/>
                  <a:gd name="T46" fmla="*/ 3783 w 3932"/>
                  <a:gd name="T47" fmla="*/ 3783 h 3932"/>
                  <a:gd name="T48" fmla="*/ 3742 w 3932"/>
                  <a:gd name="T49" fmla="*/ 3820 h 3932"/>
                  <a:gd name="T50" fmla="*/ 3696 w 3932"/>
                  <a:gd name="T51" fmla="*/ 3853 h 3932"/>
                  <a:gd name="T52" fmla="*/ 3647 w 3932"/>
                  <a:gd name="T53" fmla="*/ 3881 h 3932"/>
                  <a:gd name="T54" fmla="*/ 3595 w 3932"/>
                  <a:gd name="T55" fmla="*/ 3902 h 3932"/>
                  <a:gd name="T56" fmla="*/ 3540 w 3932"/>
                  <a:gd name="T57" fmla="*/ 3919 h 3932"/>
                  <a:gd name="T58" fmla="*/ 3483 w 3932"/>
                  <a:gd name="T59" fmla="*/ 3928 h 3932"/>
                  <a:gd name="T60" fmla="*/ 3423 w 3932"/>
                  <a:gd name="T61" fmla="*/ 3932 h 3932"/>
                  <a:gd name="T62" fmla="*/ 509 w 3932"/>
                  <a:gd name="T63" fmla="*/ 3932 h 3932"/>
                  <a:gd name="T64" fmla="*/ 450 w 3932"/>
                  <a:gd name="T65" fmla="*/ 3928 h 3932"/>
                  <a:gd name="T66" fmla="*/ 392 w 3932"/>
                  <a:gd name="T67" fmla="*/ 3919 h 3932"/>
                  <a:gd name="T68" fmla="*/ 338 w 3932"/>
                  <a:gd name="T69" fmla="*/ 3902 h 3932"/>
                  <a:gd name="T70" fmla="*/ 285 w 3932"/>
                  <a:gd name="T71" fmla="*/ 3881 h 3932"/>
                  <a:gd name="T72" fmla="*/ 236 w 3932"/>
                  <a:gd name="T73" fmla="*/ 3853 h 3932"/>
                  <a:gd name="T74" fmla="*/ 191 w 3932"/>
                  <a:gd name="T75" fmla="*/ 3820 h 3932"/>
                  <a:gd name="T76" fmla="*/ 149 w 3932"/>
                  <a:gd name="T77" fmla="*/ 3783 h 3932"/>
                  <a:gd name="T78" fmla="*/ 112 w 3932"/>
                  <a:gd name="T79" fmla="*/ 3741 h 3932"/>
                  <a:gd name="T80" fmla="*/ 79 w 3932"/>
                  <a:gd name="T81" fmla="*/ 3696 h 3932"/>
                  <a:gd name="T82" fmla="*/ 51 w 3932"/>
                  <a:gd name="T83" fmla="*/ 3647 h 3932"/>
                  <a:gd name="T84" fmla="*/ 30 w 3932"/>
                  <a:gd name="T85" fmla="*/ 3594 h 3932"/>
                  <a:gd name="T86" fmla="*/ 13 w 3932"/>
                  <a:gd name="T87" fmla="*/ 3540 h 3932"/>
                  <a:gd name="T88" fmla="*/ 4 w 3932"/>
                  <a:gd name="T89" fmla="*/ 3482 h 3932"/>
                  <a:gd name="T90" fmla="*/ 0 w 3932"/>
                  <a:gd name="T91" fmla="*/ 3423 h 3932"/>
                  <a:gd name="T92" fmla="*/ 0 w 3932"/>
                  <a:gd name="T93" fmla="*/ 509 h 3932"/>
                  <a:gd name="T94" fmla="*/ 4 w 3932"/>
                  <a:gd name="T95" fmla="*/ 449 h 3932"/>
                  <a:gd name="T96" fmla="*/ 13 w 3932"/>
                  <a:gd name="T97" fmla="*/ 392 h 3932"/>
                  <a:gd name="T98" fmla="*/ 30 w 3932"/>
                  <a:gd name="T99" fmla="*/ 337 h 3932"/>
                  <a:gd name="T100" fmla="*/ 51 w 3932"/>
                  <a:gd name="T101" fmla="*/ 285 h 3932"/>
                  <a:gd name="T102" fmla="*/ 79 w 3932"/>
                  <a:gd name="T103" fmla="*/ 236 h 3932"/>
                  <a:gd name="T104" fmla="*/ 112 w 3932"/>
                  <a:gd name="T105" fmla="*/ 190 h 3932"/>
                  <a:gd name="T106" fmla="*/ 149 w 3932"/>
                  <a:gd name="T107" fmla="*/ 149 h 3932"/>
                  <a:gd name="T108" fmla="*/ 191 w 3932"/>
                  <a:gd name="T109" fmla="*/ 112 h 3932"/>
                  <a:gd name="T110" fmla="*/ 236 w 3932"/>
                  <a:gd name="T111" fmla="*/ 79 h 3932"/>
                  <a:gd name="T112" fmla="*/ 285 w 3932"/>
                  <a:gd name="T113" fmla="*/ 52 h 3932"/>
                  <a:gd name="T114" fmla="*/ 338 w 3932"/>
                  <a:gd name="T115" fmla="*/ 29 h 3932"/>
                  <a:gd name="T116" fmla="*/ 392 w 3932"/>
                  <a:gd name="T117" fmla="*/ 13 h 3932"/>
                  <a:gd name="T118" fmla="*/ 450 w 3932"/>
                  <a:gd name="T119" fmla="*/ 3 h 3932"/>
                  <a:gd name="T120" fmla="*/ 509 w 3932"/>
                  <a:gd name="T121" fmla="*/ 0 h 39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932" h="3932">
                    <a:moveTo>
                      <a:pt x="509" y="0"/>
                    </a:moveTo>
                    <a:lnTo>
                      <a:pt x="3423" y="0"/>
                    </a:lnTo>
                    <a:lnTo>
                      <a:pt x="3483" y="3"/>
                    </a:lnTo>
                    <a:lnTo>
                      <a:pt x="3540" y="13"/>
                    </a:lnTo>
                    <a:lnTo>
                      <a:pt x="3595" y="29"/>
                    </a:lnTo>
                    <a:lnTo>
                      <a:pt x="3647" y="52"/>
                    </a:lnTo>
                    <a:lnTo>
                      <a:pt x="3696" y="79"/>
                    </a:lnTo>
                    <a:lnTo>
                      <a:pt x="3742" y="112"/>
                    </a:lnTo>
                    <a:lnTo>
                      <a:pt x="3783" y="149"/>
                    </a:lnTo>
                    <a:lnTo>
                      <a:pt x="3820" y="190"/>
                    </a:lnTo>
                    <a:lnTo>
                      <a:pt x="3853" y="236"/>
                    </a:lnTo>
                    <a:lnTo>
                      <a:pt x="3880" y="285"/>
                    </a:lnTo>
                    <a:lnTo>
                      <a:pt x="3903" y="337"/>
                    </a:lnTo>
                    <a:lnTo>
                      <a:pt x="3919" y="392"/>
                    </a:lnTo>
                    <a:lnTo>
                      <a:pt x="3929" y="449"/>
                    </a:lnTo>
                    <a:lnTo>
                      <a:pt x="3932" y="509"/>
                    </a:lnTo>
                    <a:lnTo>
                      <a:pt x="3932" y="3423"/>
                    </a:lnTo>
                    <a:lnTo>
                      <a:pt x="3929" y="3482"/>
                    </a:lnTo>
                    <a:lnTo>
                      <a:pt x="3919" y="3540"/>
                    </a:lnTo>
                    <a:lnTo>
                      <a:pt x="3903" y="3594"/>
                    </a:lnTo>
                    <a:lnTo>
                      <a:pt x="3880" y="3647"/>
                    </a:lnTo>
                    <a:lnTo>
                      <a:pt x="3853" y="3696"/>
                    </a:lnTo>
                    <a:lnTo>
                      <a:pt x="3820" y="3741"/>
                    </a:lnTo>
                    <a:lnTo>
                      <a:pt x="3783" y="3783"/>
                    </a:lnTo>
                    <a:lnTo>
                      <a:pt x="3742" y="3820"/>
                    </a:lnTo>
                    <a:lnTo>
                      <a:pt x="3696" y="3853"/>
                    </a:lnTo>
                    <a:lnTo>
                      <a:pt x="3647" y="3881"/>
                    </a:lnTo>
                    <a:lnTo>
                      <a:pt x="3595" y="3902"/>
                    </a:lnTo>
                    <a:lnTo>
                      <a:pt x="3540" y="3919"/>
                    </a:lnTo>
                    <a:lnTo>
                      <a:pt x="3483" y="3928"/>
                    </a:lnTo>
                    <a:lnTo>
                      <a:pt x="3423" y="3932"/>
                    </a:lnTo>
                    <a:lnTo>
                      <a:pt x="509" y="3932"/>
                    </a:lnTo>
                    <a:lnTo>
                      <a:pt x="450" y="3928"/>
                    </a:lnTo>
                    <a:lnTo>
                      <a:pt x="392" y="3919"/>
                    </a:lnTo>
                    <a:lnTo>
                      <a:pt x="338" y="3902"/>
                    </a:lnTo>
                    <a:lnTo>
                      <a:pt x="285" y="3881"/>
                    </a:lnTo>
                    <a:lnTo>
                      <a:pt x="236" y="3853"/>
                    </a:lnTo>
                    <a:lnTo>
                      <a:pt x="191" y="3820"/>
                    </a:lnTo>
                    <a:lnTo>
                      <a:pt x="149" y="3783"/>
                    </a:lnTo>
                    <a:lnTo>
                      <a:pt x="112" y="3741"/>
                    </a:lnTo>
                    <a:lnTo>
                      <a:pt x="79" y="3696"/>
                    </a:lnTo>
                    <a:lnTo>
                      <a:pt x="51" y="3647"/>
                    </a:lnTo>
                    <a:lnTo>
                      <a:pt x="30" y="3594"/>
                    </a:lnTo>
                    <a:lnTo>
                      <a:pt x="13" y="3540"/>
                    </a:lnTo>
                    <a:lnTo>
                      <a:pt x="4" y="3482"/>
                    </a:lnTo>
                    <a:lnTo>
                      <a:pt x="0" y="3423"/>
                    </a:lnTo>
                    <a:lnTo>
                      <a:pt x="0" y="509"/>
                    </a:lnTo>
                    <a:lnTo>
                      <a:pt x="4" y="449"/>
                    </a:lnTo>
                    <a:lnTo>
                      <a:pt x="13" y="392"/>
                    </a:lnTo>
                    <a:lnTo>
                      <a:pt x="30" y="337"/>
                    </a:lnTo>
                    <a:lnTo>
                      <a:pt x="51" y="285"/>
                    </a:lnTo>
                    <a:lnTo>
                      <a:pt x="79" y="236"/>
                    </a:lnTo>
                    <a:lnTo>
                      <a:pt x="112" y="190"/>
                    </a:lnTo>
                    <a:lnTo>
                      <a:pt x="149" y="149"/>
                    </a:lnTo>
                    <a:lnTo>
                      <a:pt x="191" y="112"/>
                    </a:lnTo>
                    <a:lnTo>
                      <a:pt x="236" y="79"/>
                    </a:lnTo>
                    <a:lnTo>
                      <a:pt x="285" y="52"/>
                    </a:lnTo>
                    <a:lnTo>
                      <a:pt x="338" y="29"/>
                    </a:lnTo>
                    <a:lnTo>
                      <a:pt x="392" y="13"/>
                    </a:lnTo>
                    <a:lnTo>
                      <a:pt x="450" y="3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solidFill>
                  <a:srgbClr val="E4F1F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0"/>
              <p:cNvSpPr>
                <a:spLocks noChangeArrowheads="1"/>
              </p:cNvSpPr>
              <p:nvPr/>
            </p:nvSpPr>
            <p:spPr bwMode="auto">
              <a:xfrm>
                <a:off x="1872" y="1516"/>
                <a:ext cx="3932" cy="1293"/>
              </a:xfrm>
              <a:prstGeom prst="rect">
                <a:avLst/>
              </a:prstGeom>
              <a:solidFill>
                <a:srgbClr val="C82128"/>
              </a:solidFill>
              <a:ln w="0">
                <a:solidFill>
                  <a:srgbClr val="C8212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21"/>
              <p:cNvSpPr>
                <a:spLocks/>
              </p:cNvSpPr>
              <p:nvPr/>
            </p:nvSpPr>
            <p:spPr bwMode="auto">
              <a:xfrm>
                <a:off x="2545" y="941"/>
                <a:ext cx="2586" cy="2586"/>
              </a:xfrm>
              <a:custGeom>
                <a:avLst/>
                <a:gdLst>
                  <a:gd name="T0" fmla="*/ 1389 w 2586"/>
                  <a:gd name="T1" fmla="*/ 4 h 2586"/>
                  <a:gd name="T2" fmla="*/ 1576 w 2586"/>
                  <a:gd name="T3" fmla="*/ 31 h 2586"/>
                  <a:gd name="T4" fmla="*/ 1754 w 2586"/>
                  <a:gd name="T5" fmla="*/ 85 h 2586"/>
                  <a:gd name="T6" fmla="*/ 1919 w 2586"/>
                  <a:gd name="T7" fmla="*/ 161 h 2586"/>
                  <a:gd name="T8" fmla="*/ 2071 w 2586"/>
                  <a:gd name="T9" fmla="*/ 260 h 2586"/>
                  <a:gd name="T10" fmla="*/ 2207 w 2586"/>
                  <a:gd name="T11" fmla="*/ 378 h 2586"/>
                  <a:gd name="T12" fmla="*/ 2326 w 2586"/>
                  <a:gd name="T13" fmla="*/ 514 h 2586"/>
                  <a:gd name="T14" fmla="*/ 2425 w 2586"/>
                  <a:gd name="T15" fmla="*/ 667 h 2586"/>
                  <a:gd name="T16" fmla="*/ 2502 w 2586"/>
                  <a:gd name="T17" fmla="*/ 833 h 2586"/>
                  <a:gd name="T18" fmla="*/ 2555 w 2586"/>
                  <a:gd name="T19" fmla="*/ 1009 h 2586"/>
                  <a:gd name="T20" fmla="*/ 2582 w 2586"/>
                  <a:gd name="T21" fmla="*/ 1196 h 2586"/>
                  <a:gd name="T22" fmla="*/ 2582 w 2586"/>
                  <a:gd name="T23" fmla="*/ 1390 h 2586"/>
                  <a:gd name="T24" fmla="*/ 2555 w 2586"/>
                  <a:gd name="T25" fmla="*/ 1576 h 2586"/>
                  <a:gd name="T26" fmla="*/ 2502 w 2586"/>
                  <a:gd name="T27" fmla="*/ 1753 h 2586"/>
                  <a:gd name="T28" fmla="*/ 2425 w 2586"/>
                  <a:gd name="T29" fmla="*/ 1919 h 2586"/>
                  <a:gd name="T30" fmla="*/ 2326 w 2586"/>
                  <a:gd name="T31" fmla="*/ 2071 h 2586"/>
                  <a:gd name="T32" fmla="*/ 2207 w 2586"/>
                  <a:gd name="T33" fmla="*/ 2207 h 2586"/>
                  <a:gd name="T34" fmla="*/ 2071 w 2586"/>
                  <a:gd name="T35" fmla="*/ 2326 h 2586"/>
                  <a:gd name="T36" fmla="*/ 1919 w 2586"/>
                  <a:gd name="T37" fmla="*/ 2424 h 2586"/>
                  <a:gd name="T38" fmla="*/ 1754 w 2586"/>
                  <a:gd name="T39" fmla="*/ 2501 h 2586"/>
                  <a:gd name="T40" fmla="*/ 1576 w 2586"/>
                  <a:gd name="T41" fmla="*/ 2555 h 2586"/>
                  <a:gd name="T42" fmla="*/ 1389 w 2586"/>
                  <a:gd name="T43" fmla="*/ 2582 h 2586"/>
                  <a:gd name="T44" fmla="*/ 1196 w 2586"/>
                  <a:gd name="T45" fmla="*/ 2582 h 2586"/>
                  <a:gd name="T46" fmla="*/ 1010 w 2586"/>
                  <a:gd name="T47" fmla="*/ 2555 h 2586"/>
                  <a:gd name="T48" fmla="*/ 832 w 2586"/>
                  <a:gd name="T49" fmla="*/ 2501 h 2586"/>
                  <a:gd name="T50" fmla="*/ 666 w 2586"/>
                  <a:gd name="T51" fmla="*/ 2424 h 2586"/>
                  <a:gd name="T52" fmla="*/ 515 w 2586"/>
                  <a:gd name="T53" fmla="*/ 2326 h 2586"/>
                  <a:gd name="T54" fmla="*/ 379 w 2586"/>
                  <a:gd name="T55" fmla="*/ 2207 h 2586"/>
                  <a:gd name="T56" fmla="*/ 261 w 2586"/>
                  <a:gd name="T57" fmla="*/ 2071 h 2586"/>
                  <a:gd name="T58" fmla="*/ 162 w 2586"/>
                  <a:gd name="T59" fmla="*/ 1919 h 2586"/>
                  <a:gd name="T60" fmla="*/ 84 w 2586"/>
                  <a:gd name="T61" fmla="*/ 1753 h 2586"/>
                  <a:gd name="T62" fmla="*/ 32 w 2586"/>
                  <a:gd name="T63" fmla="*/ 1576 h 2586"/>
                  <a:gd name="T64" fmla="*/ 3 w 2586"/>
                  <a:gd name="T65" fmla="*/ 1390 h 2586"/>
                  <a:gd name="T66" fmla="*/ 3 w 2586"/>
                  <a:gd name="T67" fmla="*/ 1196 h 2586"/>
                  <a:gd name="T68" fmla="*/ 32 w 2586"/>
                  <a:gd name="T69" fmla="*/ 1009 h 2586"/>
                  <a:gd name="T70" fmla="*/ 84 w 2586"/>
                  <a:gd name="T71" fmla="*/ 833 h 2586"/>
                  <a:gd name="T72" fmla="*/ 162 w 2586"/>
                  <a:gd name="T73" fmla="*/ 667 h 2586"/>
                  <a:gd name="T74" fmla="*/ 261 w 2586"/>
                  <a:gd name="T75" fmla="*/ 514 h 2586"/>
                  <a:gd name="T76" fmla="*/ 379 w 2586"/>
                  <a:gd name="T77" fmla="*/ 378 h 2586"/>
                  <a:gd name="T78" fmla="*/ 515 w 2586"/>
                  <a:gd name="T79" fmla="*/ 260 h 2586"/>
                  <a:gd name="T80" fmla="*/ 666 w 2586"/>
                  <a:gd name="T81" fmla="*/ 161 h 2586"/>
                  <a:gd name="T82" fmla="*/ 832 w 2586"/>
                  <a:gd name="T83" fmla="*/ 85 h 2586"/>
                  <a:gd name="T84" fmla="*/ 1010 w 2586"/>
                  <a:gd name="T85" fmla="*/ 31 h 2586"/>
                  <a:gd name="T86" fmla="*/ 1196 w 2586"/>
                  <a:gd name="T87" fmla="*/ 4 h 2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586" h="2586">
                    <a:moveTo>
                      <a:pt x="1293" y="0"/>
                    </a:moveTo>
                    <a:lnTo>
                      <a:pt x="1389" y="4"/>
                    </a:lnTo>
                    <a:lnTo>
                      <a:pt x="1485" y="14"/>
                    </a:lnTo>
                    <a:lnTo>
                      <a:pt x="1576" y="31"/>
                    </a:lnTo>
                    <a:lnTo>
                      <a:pt x="1666" y="55"/>
                    </a:lnTo>
                    <a:lnTo>
                      <a:pt x="1754" y="85"/>
                    </a:lnTo>
                    <a:lnTo>
                      <a:pt x="1838" y="120"/>
                    </a:lnTo>
                    <a:lnTo>
                      <a:pt x="1919" y="161"/>
                    </a:lnTo>
                    <a:lnTo>
                      <a:pt x="1998" y="208"/>
                    </a:lnTo>
                    <a:lnTo>
                      <a:pt x="2071" y="260"/>
                    </a:lnTo>
                    <a:lnTo>
                      <a:pt x="2142" y="317"/>
                    </a:lnTo>
                    <a:lnTo>
                      <a:pt x="2207" y="378"/>
                    </a:lnTo>
                    <a:lnTo>
                      <a:pt x="2268" y="445"/>
                    </a:lnTo>
                    <a:lnTo>
                      <a:pt x="2326" y="514"/>
                    </a:lnTo>
                    <a:lnTo>
                      <a:pt x="2378" y="589"/>
                    </a:lnTo>
                    <a:lnTo>
                      <a:pt x="2425" y="667"/>
                    </a:lnTo>
                    <a:lnTo>
                      <a:pt x="2466" y="748"/>
                    </a:lnTo>
                    <a:lnTo>
                      <a:pt x="2502" y="833"/>
                    </a:lnTo>
                    <a:lnTo>
                      <a:pt x="2531" y="920"/>
                    </a:lnTo>
                    <a:lnTo>
                      <a:pt x="2555" y="1009"/>
                    </a:lnTo>
                    <a:lnTo>
                      <a:pt x="2572" y="1102"/>
                    </a:lnTo>
                    <a:lnTo>
                      <a:pt x="2582" y="1196"/>
                    </a:lnTo>
                    <a:lnTo>
                      <a:pt x="2586" y="1293"/>
                    </a:lnTo>
                    <a:lnTo>
                      <a:pt x="2582" y="1390"/>
                    </a:lnTo>
                    <a:lnTo>
                      <a:pt x="2572" y="1484"/>
                    </a:lnTo>
                    <a:lnTo>
                      <a:pt x="2555" y="1576"/>
                    </a:lnTo>
                    <a:lnTo>
                      <a:pt x="2531" y="1666"/>
                    </a:lnTo>
                    <a:lnTo>
                      <a:pt x="2502" y="1753"/>
                    </a:lnTo>
                    <a:lnTo>
                      <a:pt x="2466" y="1838"/>
                    </a:lnTo>
                    <a:lnTo>
                      <a:pt x="2425" y="1919"/>
                    </a:lnTo>
                    <a:lnTo>
                      <a:pt x="2378" y="1997"/>
                    </a:lnTo>
                    <a:lnTo>
                      <a:pt x="2326" y="2071"/>
                    </a:lnTo>
                    <a:lnTo>
                      <a:pt x="2268" y="2141"/>
                    </a:lnTo>
                    <a:lnTo>
                      <a:pt x="2207" y="2207"/>
                    </a:lnTo>
                    <a:lnTo>
                      <a:pt x="2142" y="2269"/>
                    </a:lnTo>
                    <a:lnTo>
                      <a:pt x="2071" y="2326"/>
                    </a:lnTo>
                    <a:lnTo>
                      <a:pt x="1998" y="2377"/>
                    </a:lnTo>
                    <a:lnTo>
                      <a:pt x="1919" y="2424"/>
                    </a:lnTo>
                    <a:lnTo>
                      <a:pt x="1838" y="2465"/>
                    </a:lnTo>
                    <a:lnTo>
                      <a:pt x="1754" y="2501"/>
                    </a:lnTo>
                    <a:lnTo>
                      <a:pt x="1666" y="2531"/>
                    </a:lnTo>
                    <a:lnTo>
                      <a:pt x="1576" y="2555"/>
                    </a:lnTo>
                    <a:lnTo>
                      <a:pt x="1485" y="2572"/>
                    </a:lnTo>
                    <a:lnTo>
                      <a:pt x="1389" y="2582"/>
                    </a:lnTo>
                    <a:lnTo>
                      <a:pt x="1293" y="2586"/>
                    </a:lnTo>
                    <a:lnTo>
                      <a:pt x="1196" y="2582"/>
                    </a:lnTo>
                    <a:lnTo>
                      <a:pt x="1102" y="2572"/>
                    </a:lnTo>
                    <a:lnTo>
                      <a:pt x="1010" y="2555"/>
                    </a:lnTo>
                    <a:lnTo>
                      <a:pt x="919" y="2531"/>
                    </a:lnTo>
                    <a:lnTo>
                      <a:pt x="832" y="2501"/>
                    </a:lnTo>
                    <a:lnTo>
                      <a:pt x="748" y="2465"/>
                    </a:lnTo>
                    <a:lnTo>
                      <a:pt x="666" y="2424"/>
                    </a:lnTo>
                    <a:lnTo>
                      <a:pt x="589" y="2377"/>
                    </a:lnTo>
                    <a:lnTo>
                      <a:pt x="515" y="2326"/>
                    </a:lnTo>
                    <a:lnTo>
                      <a:pt x="445" y="2269"/>
                    </a:lnTo>
                    <a:lnTo>
                      <a:pt x="379" y="2207"/>
                    </a:lnTo>
                    <a:lnTo>
                      <a:pt x="317" y="2141"/>
                    </a:lnTo>
                    <a:lnTo>
                      <a:pt x="261" y="2071"/>
                    </a:lnTo>
                    <a:lnTo>
                      <a:pt x="208" y="1997"/>
                    </a:lnTo>
                    <a:lnTo>
                      <a:pt x="162" y="1919"/>
                    </a:lnTo>
                    <a:lnTo>
                      <a:pt x="120" y="1838"/>
                    </a:lnTo>
                    <a:lnTo>
                      <a:pt x="84" y="1753"/>
                    </a:lnTo>
                    <a:lnTo>
                      <a:pt x="55" y="1666"/>
                    </a:lnTo>
                    <a:lnTo>
                      <a:pt x="32" y="1576"/>
                    </a:lnTo>
                    <a:lnTo>
                      <a:pt x="14" y="1484"/>
                    </a:lnTo>
                    <a:lnTo>
                      <a:pt x="3" y="1390"/>
                    </a:lnTo>
                    <a:lnTo>
                      <a:pt x="0" y="1293"/>
                    </a:lnTo>
                    <a:lnTo>
                      <a:pt x="3" y="1196"/>
                    </a:lnTo>
                    <a:lnTo>
                      <a:pt x="14" y="1102"/>
                    </a:lnTo>
                    <a:lnTo>
                      <a:pt x="32" y="1009"/>
                    </a:lnTo>
                    <a:lnTo>
                      <a:pt x="55" y="920"/>
                    </a:lnTo>
                    <a:lnTo>
                      <a:pt x="84" y="833"/>
                    </a:lnTo>
                    <a:lnTo>
                      <a:pt x="120" y="748"/>
                    </a:lnTo>
                    <a:lnTo>
                      <a:pt x="162" y="667"/>
                    </a:lnTo>
                    <a:lnTo>
                      <a:pt x="208" y="589"/>
                    </a:lnTo>
                    <a:lnTo>
                      <a:pt x="261" y="514"/>
                    </a:lnTo>
                    <a:lnTo>
                      <a:pt x="317" y="445"/>
                    </a:lnTo>
                    <a:lnTo>
                      <a:pt x="379" y="378"/>
                    </a:lnTo>
                    <a:lnTo>
                      <a:pt x="445" y="317"/>
                    </a:lnTo>
                    <a:lnTo>
                      <a:pt x="515" y="260"/>
                    </a:lnTo>
                    <a:lnTo>
                      <a:pt x="589" y="208"/>
                    </a:lnTo>
                    <a:lnTo>
                      <a:pt x="666" y="161"/>
                    </a:lnTo>
                    <a:lnTo>
                      <a:pt x="748" y="120"/>
                    </a:lnTo>
                    <a:lnTo>
                      <a:pt x="832" y="85"/>
                    </a:lnTo>
                    <a:lnTo>
                      <a:pt x="919" y="55"/>
                    </a:lnTo>
                    <a:lnTo>
                      <a:pt x="1010" y="31"/>
                    </a:lnTo>
                    <a:lnTo>
                      <a:pt x="1102" y="14"/>
                    </a:lnTo>
                    <a:lnTo>
                      <a:pt x="1196" y="4"/>
                    </a:lnTo>
                    <a:lnTo>
                      <a:pt x="1293" y="0"/>
                    </a:lnTo>
                    <a:close/>
                  </a:path>
                </a:pathLst>
              </a:custGeom>
              <a:solidFill>
                <a:srgbClr val="D8E2E9"/>
              </a:solidFill>
              <a:ln w="0">
                <a:solidFill>
                  <a:srgbClr val="D8E2E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22"/>
              <p:cNvSpPr>
                <a:spLocks/>
              </p:cNvSpPr>
              <p:nvPr/>
            </p:nvSpPr>
            <p:spPr bwMode="auto">
              <a:xfrm>
                <a:off x="2545" y="869"/>
                <a:ext cx="2586" cy="2586"/>
              </a:xfrm>
              <a:custGeom>
                <a:avLst/>
                <a:gdLst>
                  <a:gd name="T0" fmla="*/ 1389 w 2586"/>
                  <a:gd name="T1" fmla="*/ 4 h 2586"/>
                  <a:gd name="T2" fmla="*/ 1576 w 2586"/>
                  <a:gd name="T3" fmla="*/ 31 h 2586"/>
                  <a:gd name="T4" fmla="*/ 1754 w 2586"/>
                  <a:gd name="T5" fmla="*/ 84 h 2586"/>
                  <a:gd name="T6" fmla="*/ 1919 w 2586"/>
                  <a:gd name="T7" fmla="*/ 161 h 2586"/>
                  <a:gd name="T8" fmla="*/ 2071 w 2586"/>
                  <a:gd name="T9" fmla="*/ 260 h 2586"/>
                  <a:gd name="T10" fmla="*/ 2207 w 2586"/>
                  <a:gd name="T11" fmla="*/ 379 h 2586"/>
                  <a:gd name="T12" fmla="*/ 2326 w 2586"/>
                  <a:gd name="T13" fmla="*/ 515 h 2586"/>
                  <a:gd name="T14" fmla="*/ 2425 w 2586"/>
                  <a:gd name="T15" fmla="*/ 667 h 2586"/>
                  <a:gd name="T16" fmla="*/ 2502 w 2586"/>
                  <a:gd name="T17" fmla="*/ 832 h 2586"/>
                  <a:gd name="T18" fmla="*/ 2555 w 2586"/>
                  <a:gd name="T19" fmla="*/ 1010 h 2586"/>
                  <a:gd name="T20" fmla="*/ 2582 w 2586"/>
                  <a:gd name="T21" fmla="*/ 1197 h 2586"/>
                  <a:gd name="T22" fmla="*/ 2582 w 2586"/>
                  <a:gd name="T23" fmla="*/ 1390 h 2586"/>
                  <a:gd name="T24" fmla="*/ 2555 w 2586"/>
                  <a:gd name="T25" fmla="*/ 1576 h 2586"/>
                  <a:gd name="T26" fmla="*/ 2502 w 2586"/>
                  <a:gd name="T27" fmla="*/ 1754 h 2586"/>
                  <a:gd name="T28" fmla="*/ 2425 w 2586"/>
                  <a:gd name="T29" fmla="*/ 1920 h 2586"/>
                  <a:gd name="T30" fmla="*/ 2326 w 2586"/>
                  <a:gd name="T31" fmla="*/ 2071 h 2586"/>
                  <a:gd name="T32" fmla="*/ 2207 w 2586"/>
                  <a:gd name="T33" fmla="*/ 2207 h 2586"/>
                  <a:gd name="T34" fmla="*/ 2071 w 2586"/>
                  <a:gd name="T35" fmla="*/ 2325 h 2586"/>
                  <a:gd name="T36" fmla="*/ 1919 w 2586"/>
                  <a:gd name="T37" fmla="*/ 2424 h 2586"/>
                  <a:gd name="T38" fmla="*/ 1754 w 2586"/>
                  <a:gd name="T39" fmla="*/ 2502 h 2586"/>
                  <a:gd name="T40" fmla="*/ 1576 w 2586"/>
                  <a:gd name="T41" fmla="*/ 2554 h 2586"/>
                  <a:gd name="T42" fmla="*/ 1389 w 2586"/>
                  <a:gd name="T43" fmla="*/ 2583 h 2586"/>
                  <a:gd name="T44" fmla="*/ 1196 w 2586"/>
                  <a:gd name="T45" fmla="*/ 2583 h 2586"/>
                  <a:gd name="T46" fmla="*/ 1010 w 2586"/>
                  <a:gd name="T47" fmla="*/ 2554 h 2586"/>
                  <a:gd name="T48" fmla="*/ 832 w 2586"/>
                  <a:gd name="T49" fmla="*/ 2502 h 2586"/>
                  <a:gd name="T50" fmla="*/ 666 w 2586"/>
                  <a:gd name="T51" fmla="*/ 2424 h 2586"/>
                  <a:gd name="T52" fmla="*/ 515 w 2586"/>
                  <a:gd name="T53" fmla="*/ 2325 h 2586"/>
                  <a:gd name="T54" fmla="*/ 379 w 2586"/>
                  <a:gd name="T55" fmla="*/ 2207 h 2586"/>
                  <a:gd name="T56" fmla="*/ 261 w 2586"/>
                  <a:gd name="T57" fmla="*/ 2071 h 2586"/>
                  <a:gd name="T58" fmla="*/ 162 w 2586"/>
                  <a:gd name="T59" fmla="*/ 1920 h 2586"/>
                  <a:gd name="T60" fmla="*/ 84 w 2586"/>
                  <a:gd name="T61" fmla="*/ 1754 h 2586"/>
                  <a:gd name="T62" fmla="*/ 32 w 2586"/>
                  <a:gd name="T63" fmla="*/ 1576 h 2586"/>
                  <a:gd name="T64" fmla="*/ 3 w 2586"/>
                  <a:gd name="T65" fmla="*/ 1390 h 2586"/>
                  <a:gd name="T66" fmla="*/ 3 w 2586"/>
                  <a:gd name="T67" fmla="*/ 1197 h 2586"/>
                  <a:gd name="T68" fmla="*/ 32 w 2586"/>
                  <a:gd name="T69" fmla="*/ 1010 h 2586"/>
                  <a:gd name="T70" fmla="*/ 84 w 2586"/>
                  <a:gd name="T71" fmla="*/ 832 h 2586"/>
                  <a:gd name="T72" fmla="*/ 162 w 2586"/>
                  <a:gd name="T73" fmla="*/ 667 h 2586"/>
                  <a:gd name="T74" fmla="*/ 261 w 2586"/>
                  <a:gd name="T75" fmla="*/ 515 h 2586"/>
                  <a:gd name="T76" fmla="*/ 379 w 2586"/>
                  <a:gd name="T77" fmla="*/ 379 h 2586"/>
                  <a:gd name="T78" fmla="*/ 515 w 2586"/>
                  <a:gd name="T79" fmla="*/ 260 h 2586"/>
                  <a:gd name="T80" fmla="*/ 666 w 2586"/>
                  <a:gd name="T81" fmla="*/ 161 h 2586"/>
                  <a:gd name="T82" fmla="*/ 832 w 2586"/>
                  <a:gd name="T83" fmla="*/ 84 h 2586"/>
                  <a:gd name="T84" fmla="*/ 1010 w 2586"/>
                  <a:gd name="T85" fmla="*/ 31 h 2586"/>
                  <a:gd name="T86" fmla="*/ 1196 w 2586"/>
                  <a:gd name="T87" fmla="*/ 4 h 2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586" h="2586">
                    <a:moveTo>
                      <a:pt x="1293" y="0"/>
                    </a:moveTo>
                    <a:lnTo>
                      <a:pt x="1389" y="4"/>
                    </a:lnTo>
                    <a:lnTo>
                      <a:pt x="1485" y="14"/>
                    </a:lnTo>
                    <a:lnTo>
                      <a:pt x="1576" y="31"/>
                    </a:lnTo>
                    <a:lnTo>
                      <a:pt x="1666" y="55"/>
                    </a:lnTo>
                    <a:lnTo>
                      <a:pt x="1754" y="84"/>
                    </a:lnTo>
                    <a:lnTo>
                      <a:pt x="1838" y="120"/>
                    </a:lnTo>
                    <a:lnTo>
                      <a:pt x="1919" y="161"/>
                    </a:lnTo>
                    <a:lnTo>
                      <a:pt x="1998" y="208"/>
                    </a:lnTo>
                    <a:lnTo>
                      <a:pt x="2071" y="260"/>
                    </a:lnTo>
                    <a:lnTo>
                      <a:pt x="2142" y="318"/>
                    </a:lnTo>
                    <a:lnTo>
                      <a:pt x="2207" y="379"/>
                    </a:lnTo>
                    <a:lnTo>
                      <a:pt x="2268" y="444"/>
                    </a:lnTo>
                    <a:lnTo>
                      <a:pt x="2326" y="515"/>
                    </a:lnTo>
                    <a:lnTo>
                      <a:pt x="2378" y="588"/>
                    </a:lnTo>
                    <a:lnTo>
                      <a:pt x="2425" y="667"/>
                    </a:lnTo>
                    <a:lnTo>
                      <a:pt x="2466" y="748"/>
                    </a:lnTo>
                    <a:lnTo>
                      <a:pt x="2502" y="832"/>
                    </a:lnTo>
                    <a:lnTo>
                      <a:pt x="2531" y="920"/>
                    </a:lnTo>
                    <a:lnTo>
                      <a:pt x="2555" y="1010"/>
                    </a:lnTo>
                    <a:lnTo>
                      <a:pt x="2572" y="1101"/>
                    </a:lnTo>
                    <a:lnTo>
                      <a:pt x="2582" y="1197"/>
                    </a:lnTo>
                    <a:lnTo>
                      <a:pt x="2586" y="1293"/>
                    </a:lnTo>
                    <a:lnTo>
                      <a:pt x="2582" y="1390"/>
                    </a:lnTo>
                    <a:lnTo>
                      <a:pt x="2572" y="1484"/>
                    </a:lnTo>
                    <a:lnTo>
                      <a:pt x="2555" y="1576"/>
                    </a:lnTo>
                    <a:lnTo>
                      <a:pt x="2531" y="1667"/>
                    </a:lnTo>
                    <a:lnTo>
                      <a:pt x="2502" y="1754"/>
                    </a:lnTo>
                    <a:lnTo>
                      <a:pt x="2466" y="1838"/>
                    </a:lnTo>
                    <a:lnTo>
                      <a:pt x="2425" y="1920"/>
                    </a:lnTo>
                    <a:lnTo>
                      <a:pt x="2378" y="1997"/>
                    </a:lnTo>
                    <a:lnTo>
                      <a:pt x="2326" y="2071"/>
                    </a:lnTo>
                    <a:lnTo>
                      <a:pt x="2268" y="2141"/>
                    </a:lnTo>
                    <a:lnTo>
                      <a:pt x="2207" y="2207"/>
                    </a:lnTo>
                    <a:lnTo>
                      <a:pt x="2142" y="2269"/>
                    </a:lnTo>
                    <a:lnTo>
                      <a:pt x="2071" y="2325"/>
                    </a:lnTo>
                    <a:lnTo>
                      <a:pt x="1998" y="2378"/>
                    </a:lnTo>
                    <a:lnTo>
                      <a:pt x="1919" y="2424"/>
                    </a:lnTo>
                    <a:lnTo>
                      <a:pt x="1838" y="2466"/>
                    </a:lnTo>
                    <a:lnTo>
                      <a:pt x="1754" y="2502"/>
                    </a:lnTo>
                    <a:lnTo>
                      <a:pt x="1666" y="2531"/>
                    </a:lnTo>
                    <a:lnTo>
                      <a:pt x="1576" y="2554"/>
                    </a:lnTo>
                    <a:lnTo>
                      <a:pt x="1485" y="2572"/>
                    </a:lnTo>
                    <a:lnTo>
                      <a:pt x="1389" y="2583"/>
                    </a:lnTo>
                    <a:lnTo>
                      <a:pt x="1293" y="2586"/>
                    </a:lnTo>
                    <a:lnTo>
                      <a:pt x="1196" y="2583"/>
                    </a:lnTo>
                    <a:lnTo>
                      <a:pt x="1102" y="2572"/>
                    </a:lnTo>
                    <a:lnTo>
                      <a:pt x="1010" y="2554"/>
                    </a:lnTo>
                    <a:lnTo>
                      <a:pt x="919" y="2531"/>
                    </a:lnTo>
                    <a:lnTo>
                      <a:pt x="832" y="2502"/>
                    </a:lnTo>
                    <a:lnTo>
                      <a:pt x="748" y="2466"/>
                    </a:lnTo>
                    <a:lnTo>
                      <a:pt x="666" y="2424"/>
                    </a:lnTo>
                    <a:lnTo>
                      <a:pt x="589" y="2378"/>
                    </a:lnTo>
                    <a:lnTo>
                      <a:pt x="515" y="2325"/>
                    </a:lnTo>
                    <a:lnTo>
                      <a:pt x="445" y="2269"/>
                    </a:lnTo>
                    <a:lnTo>
                      <a:pt x="379" y="2207"/>
                    </a:lnTo>
                    <a:lnTo>
                      <a:pt x="317" y="2141"/>
                    </a:lnTo>
                    <a:lnTo>
                      <a:pt x="261" y="2071"/>
                    </a:lnTo>
                    <a:lnTo>
                      <a:pt x="208" y="1997"/>
                    </a:lnTo>
                    <a:lnTo>
                      <a:pt x="162" y="1920"/>
                    </a:lnTo>
                    <a:lnTo>
                      <a:pt x="120" y="1838"/>
                    </a:lnTo>
                    <a:lnTo>
                      <a:pt x="84" y="1754"/>
                    </a:lnTo>
                    <a:lnTo>
                      <a:pt x="55" y="1667"/>
                    </a:lnTo>
                    <a:lnTo>
                      <a:pt x="32" y="1576"/>
                    </a:lnTo>
                    <a:lnTo>
                      <a:pt x="14" y="1484"/>
                    </a:lnTo>
                    <a:lnTo>
                      <a:pt x="3" y="1390"/>
                    </a:lnTo>
                    <a:lnTo>
                      <a:pt x="0" y="1293"/>
                    </a:lnTo>
                    <a:lnTo>
                      <a:pt x="3" y="1197"/>
                    </a:lnTo>
                    <a:lnTo>
                      <a:pt x="14" y="1101"/>
                    </a:lnTo>
                    <a:lnTo>
                      <a:pt x="32" y="1010"/>
                    </a:lnTo>
                    <a:lnTo>
                      <a:pt x="55" y="920"/>
                    </a:lnTo>
                    <a:lnTo>
                      <a:pt x="84" y="832"/>
                    </a:lnTo>
                    <a:lnTo>
                      <a:pt x="120" y="748"/>
                    </a:lnTo>
                    <a:lnTo>
                      <a:pt x="162" y="667"/>
                    </a:lnTo>
                    <a:lnTo>
                      <a:pt x="208" y="588"/>
                    </a:lnTo>
                    <a:lnTo>
                      <a:pt x="261" y="515"/>
                    </a:lnTo>
                    <a:lnTo>
                      <a:pt x="317" y="444"/>
                    </a:lnTo>
                    <a:lnTo>
                      <a:pt x="379" y="379"/>
                    </a:lnTo>
                    <a:lnTo>
                      <a:pt x="445" y="318"/>
                    </a:lnTo>
                    <a:lnTo>
                      <a:pt x="515" y="260"/>
                    </a:lnTo>
                    <a:lnTo>
                      <a:pt x="589" y="208"/>
                    </a:lnTo>
                    <a:lnTo>
                      <a:pt x="666" y="161"/>
                    </a:lnTo>
                    <a:lnTo>
                      <a:pt x="748" y="120"/>
                    </a:lnTo>
                    <a:lnTo>
                      <a:pt x="832" y="84"/>
                    </a:lnTo>
                    <a:lnTo>
                      <a:pt x="919" y="55"/>
                    </a:lnTo>
                    <a:lnTo>
                      <a:pt x="1010" y="31"/>
                    </a:lnTo>
                    <a:lnTo>
                      <a:pt x="1102" y="14"/>
                    </a:lnTo>
                    <a:lnTo>
                      <a:pt x="1196" y="4"/>
                    </a:lnTo>
                    <a:lnTo>
                      <a:pt x="129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3"/>
              <p:cNvSpPr>
                <a:spLocks/>
              </p:cNvSpPr>
              <p:nvPr/>
            </p:nvSpPr>
            <p:spPr bwMode="auto">
              <a:xfrm>
                <a:off x="2875" y="1199"/>
                <a:ext cx="1926" cy="1926"/>
              </a:xfrm>
              <a:custGeom>
                <a:avLst/>
                <a:gdLst>
                  <a:gd name="T0" fmla="*/ 1046 w 1926"/>
                  <a:gd name="T1" fmla="*/ 3 h 1926"/>
                  <a:gd name="T2" fmla="*/ 1206 w 1926"/>
                  <a:gd name="T3" fmla="*/ 31 h 1926"/>
                  <a:gd name="T4" fmla="*/ 1356 w 1926"/>
                  <a:gd name="T5" fmla="*/ 83 h 1926"/>
                  <a:gd name="T6" fmla="*/ 1493 w 1926"/>
                  <a:gd name="T7" fmla="*/ 158 h 1926"/>
                  <a:gd name="T8" fmla="*/ 1616 w 1926"/>
                  <a:gd name="T9" fmla="*/ 255 h 1926"/>
                  <a:gd name="T10" fmla="*/ 1721 w 1926"/>
                  <a:gd name="T11" fmla="*/ 369 h 1926"/>
                  <a:gd name="T12" fmla="*/ 1808 w 1926"/>
                  <a:gd name="T13" fmla="*/ 499 h 1926"/>
                  <a:gd name="T14" fmla="*/ 1871 w 1926"/>
                  <a:gd name="T15" fmla="*/ 644 h 1926"/>
                  <a:gd name="T16" fmla="*/ 1912 w 1926"/>
                  <a:gd name="T17" fmla="*/ 799 h 1926"/>
                  <a:gd name="T18" fmla="*/ 1926 w 1926"/>
                  <a:gd name="T19" fmla="*/ 963 h 1926"/>
                  <a:gd name="T20" fmla="*/ 1912 w 1926"/>
                  <a:gd name="T21" fmla="*/ 1127 h 1926"/>
                  <a:gd name="T22" fmla="*/ 1871 w 1926"/>
                  <a:gd name="T23" fmla="*/ 1282 h 1926"/>
                  <a:gd name="T24" fmla="*/ 1808 w 1926"/>
                  <a:gd name="T25" fmla="*/ 1426 h 1926"/>
                  <a:gd name="T26" fmla="*/ 1721 w 1926"/>
                  <a:gd name="T27" fmla="*/ 1556 h 1926"/>
                  <a:gd name="T28" fmla="*/ 1616 w 1926"/>
                  <a:gd name="T29" fmla="*/ 1671 h 1926"/>
                  <a:gd name="T30" fmla="*/ 1493 w 1926"/>
                  <a:gd name="T31" fmla="*/ 1767 h 1926"/>
                  <a:gd name="T32" fmla="*/ 1356 w 1926"/>
                  <a:gd name="T33" fmla="*/ 1842 h 1926"/>
                  <a:gd name="T34" fmla="*/ 1206 w 1926"/>
                  <a:gd name="T35" fmla="*/ 1895 h 1926"/>
                  <a:gd name="T36" fmla="*/ 1046 w 1926"/>
                  <a:gd name="T37" fmla="*/ 1922 h 1926"/>
                  <a:gd name="T38" fmla="*/ 880 w 1926"/>
                  <a:gd name="T39" fmla="*/ 1922 h 1926"/>
                  <a:gd name="T40" fmla="*/ 720 w 1926"/>
                  <a:gd name="T41" fmla="*/ 1895 h 1926"/>
                  <a:gd name="T42" fmla="*/ 570 w 1926"/>
                  <a:gd name="T43" fmla="*/ 1842 h 1926"/>
                  <a:gd name="T44" fmla="*/ 433 w 1926"/>
                  <a:gd name="T45" fmla="*/ 1767 h 1926"/>
                  <a:gd name="T46" fmla="*/ 310 w 1926"/>
                  <a:gd name="T47" fmla="*/ 1671 h 1926"/>
                  <a:gd name="T48" fmla="*/ 204 w 1926"/>
                  <a:gd name="T49" fmla="*/ 1556 h 1926"/>
                  <a:gd name="T50" fmla="*/ 118 w 1926"/>
                  <a:gd name="T51" fmla="*/ 1426 h 1926"/>
                  <a:gd name="T52" fmla="*/ 54 w 1926"/>
                  <a:gd name="T53" fmla="*/ 1282 h 1926"/>
                  <a:gd name="T54" fmla="*/ 14 w 1926"/>
                  <a:gd name="T55" fmla="*/ 1127 h 1926"/>
                  <a:gd name="T56" fmla="*/ 0 w 1926"/>
                  <a:gd name="T57" fmla="*/ 963 h 1926"/>
                  <a:gd name="T58" fmla="*/ 14 w 1926"/>
                  <a:gd name="T59" fmla="*/ 799 h 1926"/>
                  <a:gd name="T60" fmla="*/ 54 w 1926"/>
                  <a:gd name="T61" fmla="*/ 644 h 1926"/>
                  <a:gd name="T62" fmla="*/ 118 w 1926"/>
                  <a:gd name="T63" fmla="*/ 499 h 1926"/>
                  <a:gd name="T64" fmla="*/ 204 w 1926"/>
                  <a:gd name="T65" fmla="*/ 369 h 1926"/>
                  <a:gd name="T66" fmla="*/ 310 w 1926"/>
                  <a:gd name="T67" fmla="*/ 255 h 1926"/>
                  <a:gd name="T68" fmla="*/ 433 w 1926"/>
                  <a:gd name="T69" fmla="*/ 158 h 1926"/>
                  <a:gd name="T70" fmla="*/ 570 w 1926"/>
                  <a:gd name="T71" fmla="*/ 83 h 1926"/>
                  <a:gd name="T72" fmla="*/ 720 w 1926"/>
                  <a:gd name="T73" fmla="*/ 31 h 1926"/>
                  <a:gd name="T74" fmla="*/ 880 w 1926"/>
                  <a:gd name="T75" fmla="*/ 3 h 1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26" h="1926">
                    <a:moveTo>
                      <a:pt x="963" y="0"/>
                    </a:moveTo>
                    <a:lnTo>
                      <a:pt x="1046" y="3"/>
                    </a:lnTo>
                    <a:lnTo>
                      <a:pt x="1127" y="14"/>
                    </a:lnTo>
                    <a:lnTo>
                      <a:pt x="1206" y="31"/>
                    </a:lnTo>
                    <a:lnTo>
                      <a:pt x="1282" y="55"/>
                    </a:lnTo>
                    <a:lnTo>
                      <a:pt x="1356" y="83"/>
                    </a:lnTo>
                    <a:lnTo>
                      <a:pt x="1427" y="118"/>
                    </a:lnTo>
                    <a:lnTo>
                      <a:pt x="1493" y="158"/>
                    </a:lnTo>
                    <a:lnTo>
                      <a:pt x="1557" y="205"/>
                    </a:lnTo>
                    <a:lnTo>
                      <a:pt x="1616" y="255"/>
                    </a:lnTo>
                    <a:lnTo>
                      <a:pt x="1671" y="310"/>
                    </a:lnTo>
                    <a:lnTo>
                      <a:pt x="1721" y="369"/>
                    </a:lnTo>
                    <a:lnTo>
                      <a:pt x="1768" y="433"/>
                    </a:lnTo>
                    <a:lnTo>
                      <a:pt x="1808" y="499"/>
                    </a:lnTo>
                    <a:lnTo>
                      <a:pt x="1843" y="570"/>
                    </a:lnTo>
                    <a:lnTo>
                      <a:pt x="1871" y="644"/>
                    </a:lnTo>
                    <a:lnTo>
                      <a:pt x="1895" y="720"/>
                    </a:lnTo>
                    <a:lnTo>
                      <a:pt x="1912" y="799"/>
                    </a:lnTo>
                    <a:lnTo>
                      <a:pt x="1923" y="880"/>
                    </a:lnTo>
                    <a:lnTo>
                      <a:pt x="1926" y="963"/>
                    </a:lnTo>
                    <a:lnTo>
                      <a:pt x="1923" y="1046"/>
                    </a:lnTo>
                    <a:lnTo>
                      <a:pt x="1912" y="1127"/>
                    </a:lnTo>
                    <a:lnTo>
                      <a:pt x="1895" y="1206"/>
                    </a:lnTo>
                    <a:lnTo>
                      <a:pt x="1871" y="1282"/>
                    </a:lnTo>
                    <a:lnTo>
                      <a:pt x="1843" y="1356"/>
                    </a:lnTo>
                    <a:lnTo>
                      <a:pt x="1808" y="1426"/>
                    </a:lnTo>
                    <a:lnTo>
                      <a:pt x="1768" y="1493"/>
                    </a:lnTo>
                    <a:lnTo>
                      <a:pt x="1721" y="1556"/>
                    </a:lnTo>
                    <a:lnTo>
                      <a:pt x="1671" y="1616"/>
                    </a:lnTo>
                    <a:lnTo>
                      <a:pt x="1616" y="1671"/>
                    </a:lnTo>
                    <a:lnTo>
                      <a:pt x="1557" y="1722"/>
                    </a:lnTo>
                    <a:lnTo>
                      <a:pt x="1493" y="1767"/>
                    </a:lnTo>
                    <a:lnTo>
                      <a:pt x="1427" y="1808"/>
                    </a:lnTo>
                    <a:lnTo>
                      <a:pt x="1356" y="1842"/>
                    </a:lnTo>
                    <a:lnTo>
                      <a:pt x="1282" y="1872"/>
                    </a:lnTo>
                    <a:lnTo>
                      <a:pt x="1206" y="1895"/>
                    </a:lnTo>
                    <a:lnTo>
                      <a:pt x="1127" y="1912"/>
                    </a:lnTo>
                    <a:lnTo>
                      <a:pt x="1046" y="1922"/>
                    </a:lnTo>
                    <a:lnTo>
                      <a:pt x="963" y="1926"/>
                    </a:lnTo>
                    <a:lnTo>
                      <a:pt x="880" y="1922"/>
                    </a:lnTo>
                    <a:lnTo>
                      <a:pt x="799" y="1912"/>
                    </a:lnTo>
                    <a:lnTo>
                      <a:pt x="720" y="1895"/>
                    </a:lnTo>
                    <a:lnTo>
                      <a:pt x="644" y="1872"/>
                    </a:lnTo>
                    <a:lnTo>
                      <a:pt x="570" y="1842"/>
                    </a:lnTo>
                    <a:lnTo>
                      <a:pt x="500" y="1808"/>
                    </a:lnTo>
                    <a:lnTo>
                      <a:pt x="433" y="1767"/>
                    </a:lnTo>
                    <a:lnTo>
                      <a:pt x="370" y="1722"/>
                    </a:lnTo>
                    <a:lnTo>
                      <a:pt x="310" y="1671"/>
                    </a:lnTo>
                    <a:lnTo>
                      <a:pt x="255" y="1616"/>
                    </a:lnTo>
                    <a:lnTo>
                      <a:pt x="204" y="1556"/>
                    </a:lnTo>
                    <a:lnTo>
                      <a:pt x="159" y="1493"/>
                    </a:lnTo>
                    <a:lnTo>
                      <a:pt x="118" y="1426"/>
                    </a:lnTo>
                    <a:lnTo>
                      <a:pt x="84" y="1356"/>
                    </a:lnTo>
                    <a:lnTo>
                      <a:pt x="54" y="1282"/>
                    </a:lnTo>
                    <a:lnTo>
                      <a:pt x="31" y="1206"/>
                    </a:lnTo>
                    <a:lnTo>
                      <a:pt x="14" y="1127"/>
                    </a:lnTo>
                    <a:lnTo>
                      <a:pt x="4" y="1046"/>
                    </a:lnTo>
                    <a:lnTo>
                      <a:pt x="0" y="963"/>
                    </a:lnTo>
                    <a:lnTo>
                      <a:pt x="4" y="880"/>
                    </a:lnTo>
                    <a:lnTo>
                      <a:pt x="14" y="799"/>
                    </a:lnTo>
                    <a:lnTo>
                      <a:pt x="31" y="720"/>
                    </a:lnTo>
                    <a:lnTo>
                      <a:pt x="54" y="644"/>
                    </a:lnTo>
                    <a:lnTo>
                      <a:pt x="84" y="570"/>
                    </a:lnTo>
                    <a:lnTo>
                      <a:pt x="118" y="499"/>
                    </a:lnTo>
                    <a:lnTo>
                      <a:pt x="159" y="433"/>
                    </a:lnTo>
                    <a:lnTo>
                      <a:pt x="204" y="369"/>
                    </a:lnTo>
                    <a:lnTo>
                      <a:pt x="255" y="310"/>
                    </a:lnTo>
                    <a:lnTo>
                      <a:pt x="310" y="255"/>
                    </a:lnTo>
                    <a:lnTo>
                      <a:pt x="370" y="205"/>
                    </a:lnTo>
                    <a:lnTo>
                      <a:pt x="433" y="158"/>
                    </a:lnTo>
                    <a:lnTo>
                      <a:pt x="500" y="118"/>
                    </a:lnTo>
                    <a:lnTo>
                      <a:pt x="570" y="83"/>
                    </a:lnTo>
                    <a:lnTo>
                      <a:pt x="644" y="55"/>
                    </a:lnTo>
                    <a:lnTo>
                      <a:pt x="720" y="31"/>
                    </a:lnTo>
                    <a:lnTo>
                      <a:pt x="799" y="14"/>
                    </a:lnTo>
                    <a:lnTo>
                      <a:pt x="880" y="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solidFill>
                  <a:srgbClr val="286D9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4"/>
              <p:cNvSpPr>
                <a:spLocks/>
              </p:cNvSpPr>
              <p:nvPr/>
            </p:nvSpPr>
            <p:spPr bwMode="auto">
              <a:xfrm>
                <a:off x="3025" y="1349"/>
                <a:ext cx="1626" cy="1626"/>
              </a:xfrm>
              <a:custGeom>
                <a:avLst/>
                <a:gdLst>
                  <a:gd name="T0" fmla="*/ 891 w 1626"/>
                  <a:gd name="T1" fmla="*/ 5 h 1626"/>
                  <a:gd name="T2" fmla="*/ 1042 w 1626"/>
                  <a:gd name="T3" fmla="*/ 33 h 1626"/>
                  <a:gd name="T4" fmla="*/ 1180 w 1626"/>
                  <a:gd name="T5" fmla="*/ 88 h 1626"/>
                  <a:gd name="T6" fmla="*/ 1305 w 1626"/>
                  <a:gd name="T7" fmla="*/ 166 h 1626"/>
                  <a:gd name="T8" fmla="*/ 1413 w 1626"/>
                  <a:gd name="T9" fmla="*/ 265 h 1626"/>
                  <a:gd name="T10" fmla="*/ 1502 w 1626"/>
                  <a:gd name="T11" fmla="*/ 382 h 1626"/>
                  <a:gd name="T12" fmla="*/ 1569 w 1626"/>
                  <a:gd name="T13" fmla="*/ 514 h 1626"/>
                  <a:gd name="T14" fmla="*/ 1611 w 1626"/>
                  <a:gd name="T15" fmla="*/ 658 h 1626"/>
                  <a:gd name="T16" fmla="*/ 1626 w 1626"/>
                  <a:gd name="T17" fmla="*/ 813 h 1626"/>
                  <a:gd name="T18" fmla="*/ 1611 w 1626"/>
                  <a:gd name="T19" fmla="*/ 967 h 1626"/>
                  <a:gd name="T20" fmla="*/ 1569 w 1626"/>
                  <a:gd name="T21" fmla="*/ 1112 h 1626"/>
                  <a:gd name="T22" fmla="*/ 1502 w 1626"/>
                  <a:gd name="T23" fmla="*/ 1244 h 1626"/>
                  <a:gd name="T24" fmla="*/ 1413 w 1626"/>
                  <a:gd name="T25" fmla="*/ 1361 h 1626"/>
                  <a:gd name="T26" fmla="*/ 1305 w 1626"/>
                  <a:gd name="T27" fmla="*/ 1460 h 1626"/>
                  <a:gd name="T28" fmla="*/ 1180 w 1626"/>
                  <a:gd name="T29" fmla="*/ 1539 h 1626"/>
                  <a:gd name="T30" fmla="*/ 1042 w 1626"/>
                  <a:gd name="T31" fmla="*/ 1593 h 1626"/>
                  <a:gd name="T32" fmla="*/ 891 w 1626"/>
                  <a:gd name="T33" fmla="*/ 1622 h 1626"/>
                  <a:gd name="T34" fmla="*/ 735 w 1626"/>
                  <a:gd name="T35" fmla="*/ 1622 h 1626"/>
                  <a:gd name="T36" fmla="*/ 585 w 1626"/>
                  <a:gd name="T37" fmla="*/ 1593 h 1626"/>
                  <a:gd name="T38" fmla="*/ 446 w 1626"/>
                  <a:gd name="T39" fmla="*/ 1539 h 1626"/>
                  <a:gd name="T40" fmla="*/ 321 w 1626"/>
                  <a:gd name="T41" fmla="*/ 1460 h 1626"/>
                  <a:gd name="T42" fmla="*/ 214 w 1626"/>
                  <a:gd name="T43" fmla="*/ 1361 h 1626"/>
                  <a:gd name="T44" fmla="*/ 124 w 1626"/>
                  <a:gd name="T45" fmla="*/ 1244 h 1626"/>
                  <a:gd name="T46" fmla="*/ 58 w 1626"/>
                  <a:gd name="T47" fmla="*/ 1112 h 1626"/>
                  <a:gd name="T48" fmla="*/ 16 w 1626"/>
                  <a:gd name="T49" fmla="*/ 967 h 1626"/>
                  <a:gd name="T50" fmla="*/ 0 w 1626"/>
                  <a:gd name="T51" fmla="*/ 813 h 1626"/>
                  <a:gd name="T52" fmla="*/ 16 w 1626"/>
                  <a:gd name="T53" fmla="*/ 658 h 1626"/>
                  <a:gd name="T54" fmla="*/ 58 w 1626"/>
                  <a:gd name="T55" fmla="*/ 514 h 1626"/>
                  <a:gd name="T56" fmla="*/ 124 w 1626"/>
                  <a:gd name="T57" fmla="*/ 382 h 1626"/>
                  <a:gd name="T58" fmla="*/ 214 w 1626"/>
                  <a:gd name="T59" fmla="*/ 265 h 1626"/>
                  <a:gd name="T60" fmla="*/ 321 w 1626"/>
                  <a:gd name="T61" fmla="*/ 166 h 1626"/>
                  <a:gd name="T62" fmla="*/ 446 w 1626"/>
                  <a:gd name="T63" fmla="*/ 88 h 1626"/>
                  <a:gd name="T64" fmla="*/ 585 w 1626"/>
                  <a:gd name="T65" fmla="*/ 33 h 1626"/>
                  <a:gd name="T66" fmla="*/ 735 w 1626"/>
                  <a:gd name="T67" fmla="*/ 5 h 1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6" h="1626">
                    <a:moveTo>
                      <a:pt x="813" y="0"/>
                    </a:moveTo>
                    <a:lnTo>
                      <a:pt x="891" y="5"/>
                    </a:lnTo>
                    <a:lnTo>
                      <a:pt x="968" y="15"/>
                    </a:lnTo>
                    <a:lnTo>
                      <a:pt x="1042" y="33"/>
                    </a:lnTo>
                    <a:lnTo>
                      <a:pt x="1112" y="57"/>
                    </a:lnTo>
                    <a:lnTo>
                      <a:pt x="1180" y="88"/>
                    </a:lnTo>
                    <a:lnTo>
                      <a:pt x="1244" y="124"/>
                    </a:lnTo>
                    <a:lnTo>
                      <a:pt x="1305" y="166"/>
                    </a:lnTo>
                    <a:lnTo>
                      <a:pt x="1361" y="213"/>
                    </a:lnTo>
                    <a:lnTo>
                      <a:pt x="1413" y="265"/>
                    </a:lnTo>
                    <a:lnTo>
                      <a:pt x="1460" y="321"/>
                    </a:lnTo>
                    <a:lnTo>
                      <a:pt x="1502" y="382"/>
                    </a:lnTo>
                    <a:lnTo>
                      <a:pt x="1538" y="446"/>
                    </a:lnTo>
                    <a:lnTo>
                      <a:pt x="1569" y="514"/>
                    </a:lnTo>
                    <a:lnTo>
                      <a:pt x="1593" y="584"/>
                    </a:lnTo>
                    <a:lnTo>
                      <a:pt x="1611" y="658"/>
                    </a:lnTo>
                    <a:lnTo>
                      <a:pt x="1621" y="735"/>
                    </a:lnTo>
                    <a:lnTo>
                      <a:pt x="1626" y="813"/>
                    </a:lnTo>
                    <a:lnTo>
                      <a:pt x="1621" y="891"/>
                    </a:lnTo>
                    <a:lnTo>
                      <a:pt x="1611" y="967"/>
                    </a:lnTo>
                    <a:lnTo>
                      <a:pt x="1593" y="1041"/>
                    </a:lnTo>
                    <a:lnTo>
                      <a:pt x="1569" y="1112"/>
                    </a:lnTo>
                    <a:lnTo>
                      <a:pt x="1538" y="1180"/>
                    </a:lnTo>
                    <a:lnTo>
                      <a:pt x="1502" y="1244"/>
                    </a:lnTo>
                    <a:lnTo>
                      <a:pt x="1460" y="1305"/>
                    </a:lnTo>
                    <a:lnTo>
                      <a:pt x="1413" y="1361"/>
                    </a:lnTo>
                    <a:lnTo>
                      <a:pt x="1361" y="1413"/>
                    </a:lnTo>
                    <a:lnTo>
                      <a:pt x="1305" y="1460"/>
                    </a:lnTo>
                    <a:lnTo>
                      <a:pt x="1244" y="1502"/>
                    </a:lnTo>
                    <a:lnTo>
                      <a:pt x="1180" y="1539"/>
                    </a:lnTo>
                    <a:lnTo>
                      <a:pt x="1112" y="1568"/>
                    </a:lnTo>
                    <a:lnTo>
                      <a:pt x="1042" y="1593"/>
                    </a:lnTo>
                    <a:lnTo>
                      <a:pt x="968" y="1610"/>
                    </a:lnTo>
                    <a:lnTo>
                      <a:pt x="891" y="1622"/>
                    </a:lnTo>
                    <a:lnTo>
                      <a:pt x="813" y="1626"/>
                    </a:lnTo>
                    <a:lnTo>
                      <a:pt x="735" y="1622"/>
                    </a:lnTo>
                    <a:lnTo>
                      <a:pt x="659" y="1610"/>
                    </a:lnTo>
                    <a:lnTo>
                      <a:pt x="585" y="1593"/>
                    </a:lnTo>
                    <a:lnTo>
                      <a:pt x="514" y="1568"/>
                    </a:lnTo>
                    <a:lnTo>
                      <a:pt x="446" y="1539"/>
                    </a:lnTo>
                    <a:lnTo>
                      <a:pt x="382" y="1502"/>
                    </a:lnTo>
                    <a:lnTo>
                      <a:pt x="321" y="1460"/>
                    </a:lnTo>
                    <a:lnTo>
                      <a:pt x="265" y="1413"/>
                    </a:lnTo>
                    <a:lnTo>
                      <a:pt x="214" y="1361"/>
                    </a:lnTo>
                    <a:lnTo>
                      <a:pt x="166" y="1305"/>
                    </a:lnTo>
                    <a:lnTo>
                      <a:pt x="124" y="1244"/>
                    </a:lnTo>
                    <a:lnTo>
                      <a:pt x="87" y="1180"/>
                    </a:lnTo>
                    <a:lnTo>
                      <a:pt x="58" y="1112"/>
                    </a:lnTo>
                    <a:lnTo>
                      <a:pt x="33" y="1041"/>
                    </a:lnTo>
                    <a:lnTo>
                      <a:pt x="16" y="967"/>
                    </a:lnTo>
                    <a:lnTo>
                      <a:pt x="4" y="891"/>
                    </a:lnTo>
                    <a:lnTo>
                      <a:pt x="0" y="813"/>
                    </a:lnTo>
                    <a:lnTo>
                      <a:pt x="4" y="735"/>
                    </a:lnTo>
                    <a:lnTo>
                      <a:pt x="16" y="658"/>
                    </a:lnTo>
                    <a:lnTo>
                      <a:pt x="33" y="584"/>
                    </a:lnTo>
                    <a:lnTo>
                      <a:pt x="58" y="514"/>
                    </a:lnTo>
                    <a:lnTo>
                      <a:pt x="87" y="446"/>
                    </a:lnTo>
                    <a:lnTo>
                      <a:pt x="124" y="382"/>
                    </a:lnTo>
                    <a:lnTo>
                      <a:pt x="166" y="321"/>
                    </a:lnTo>
                    <a:lnTo>
                      <a:pt x="214" y="265"/>
                    </a:lnTo>
                    <a:lnTo>
                      <a:pt x="265" y="213"/>
                    </a:lnTo>
                    <a:lnTo>
                      <a:pt x="321" y="166"/>
                    </a:lnTo>
                    <a:lnTo>
                      <a:pt x="382" y="124"/>
                    </a:lnTo>
                    <a:lnTo>
                      <a:pt x="446" y="88"/>
                    </a:lnTo>
                    <a:lnTo>
                      <a:pt x="514" y="57"/>
                    </a:lnTo>
                    <a:lnTo>
                      <a:pt x="585" y="33"/>
                    </a:lnTo>
                    <a:lnTo>
                      <a:pt x="659" y="15"/>
                    </a:lnTo>
                    <a:lnTo>
                      <a:pt x="735" y="5"/>
                    </a:lnTo>
                    <a:lnTo>
                      <a:pt x="813" y="0"/>
                    </a:lnTo>
                    <a:close/>
                  </a:path>
                </a:pathLst>
              </a:custGeom>
              <a:solidFill>
                <a:srgbClr val="7BD2F0"/>
              </a:solidFill>
              <a:ln w="0">
                <a:solidFill>
                  <a:srgbClr val="487A9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5"/>
              <p:cNvSpPr>
                <a:spLocks/>
              </p:cNvSpPr>
              <p:nvPr/>
            </p:nvSpPr>
            <p:spPr bwMode="auto">
              <a:xfrm>
                <a:off x="3157" y="1481"/>
                <a:ext cx="1362" cy="1362"/>
              </a:xfrm>
              <a:custGeom>
                <a:avLst/>
                <a:gdLst>
                  <a:gd name="T0" fmla="*/ 751 w 1362"/>
                  <a:gd name="T1" fmla="*/ 4 h 1362"/>
                  <a:gd name="T2" fmla="*/ 883 w 1362"/>
                  <a:gd name="T3" fmla="*/ 30 h 1362"/>
                  <a:gd name="T4" fmla="*/ 1006 w 1362"/>
                  <a:gd name="T5" fmla="*/ 81 h 1362"/>
                  <a:gd name="T6" fmla="*/ 1115 w 1362"/>
                  <a:gd name="T7" fmla="*/ 155 h 1362"/>
                  <a:gd name="T8" fmla="*/ 1207 w 1362"/>
                  <a:gd name="T9" fmla="*/ 247 h 1362"/>
                  <a:gd name="T10" fmla="*/ 1281 w 1362"/>
                  <a:gd name="T11" fmla="*/ 356 h 1362"/>
                  <a:gd name="T12" fmla="*/ 1332 w 1362"/>
                  <a:gd name="T13" fmla="*/ 479 h 1362"/>
                  <a:gd name="T14" fmla="*/ 1359 w 1362"/>
                  <a:gd name="T15" fmla="*/ 611 h 1362"/>
                  <a:gd name="T16" fmla="*/ 1359 w 1362"/>
                  <a:gd name="T17" fmla="*/ 751 h 1362"/>
                  <a:gd name="T18" fmla="*/ 1332 w 1362"/>
                  <a:gd name="T19" fmla="*/ 883 h 1362"/>
                  <a:gd name="T20" fmla="*/ 1281 w 1362"/>
                  <a:gd name="T21" fmla="*/ 1006 h 1362"/>
                  <a:gd name="T22" fmla="*/ 1207 w 1362"/>
                  <a:gd name="T23" fmla="*/ 1114 h 1362"/>
                  <a:gd name="T24" fmla="*/ 1115 w 1362"/>
                  <a:gd name="T25" fmla="*/ 1206 h 1362"/>
                  <a:gd name="T26" fmla="*/ 1006 w 1362"/>
                  <a:gd name="T27" fmla="*/ 1280 h 1362"/>
                  <a:gd name="T28" fmla="*/ 883 w 1362"/>
                  <a:gd name="T29" fmla="*/ 1331 h 1362"/>
                  <a:gd name="T30" fmla="*/ 751 w 1362"/>
                  <a:gd name="T31" fmla="*/ 1359 h 1362"/>
                  <a:gd name="T32" fmla="*/ 611 w 1362"/>
                  <a:gd name="T33" fmla="*/ 1359 h 1362"/>
                  <a:gd name="T34" fmla="*/ 479 w 1362"/>
                  <a:gd name="T35" fmla="*/ 1331 h 1362"/>
                  <a:gd name="T36" fmla="*/ 356 w 1362"/>
                  <a:gd name="T37" fmla="*/ 1280 h 1362"/>
                  <a:gd name="T38" fmla="*/ 248 w 1362"/>
                  <a:gd name="T39" fmla="*/ 1206 h 1362"/>
                  <a:gd name="T40" fmla="*/ 156 w 1362"/>
                  <a:gd name="T41" fmla="*/ 1114 h 1362"/>
                  <a:gd name="T42" fmla="*/ 82 w 1362"/>
                  <a:gd name="T43" fmla="*/ 1006 h 1362"/>
                  <a:gd name="T44" fmla="*/ 31 w 1362"/>
                  <a:gd name="T45" fmla="*/ 883 h 1362"/>
                  <a:gd name="T46" fmla="*/ 3 w 1362"/>
                  <a:gd name="T47" fmla="*/ 751 h 1362"/>
                  <a:gd name="T48" fmla="*/ 3 w 1362"/>
                  <a:gd name="T49" fmla="*/ 611 h 1362"/>
                  <a:gd name="T50" fmla="*/ 31 w 1362"/>
                  <a:gd name="T51" fmla="*/ 479 h 1362"/>
                  <a:gd name="T52" fmla="*/ 82 w 1362"/>
                  <a:gd name="T53" fmla="*/ 356 h 1362"/>
                  <a:gd name="T54" fmla="*/ 156 w 1362"/>
                  <a:gd name="T55" fmla="*/ 247 h 1362"/>
                  <a:gd name="T56" fmla="*/ 248 w 1362"/>
                  <a:gd name="T57" fmla="*/ 155 h 1362"/>
                  <a:gd name="T58" fmla="*/ 356 w 1362"/>
                  <a:gd name="T59" fmla="*/ 81 h 1362"/>
                  <a:gd name="T60" fmla="*/ 479 w 1362"/>
                  <a:gd name="T61" fmla="*/ 30 h 1362"/>
                  <a:gd name="T62" fmla="*/ 611 w 1362"/>
                  <a:gd name="T63" fmla="*/ 4 h 1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62" h="1362">
                    <a:moveTo>
                      <a:pt x="681" y="0"/>
                    </a:moveTo>
                    <a:lnTo>
                      <a:pt x="751" y="4"/>
                    </a:lnTo>
                    <a:lnTo>
                      <a:pt x="818" y="13"/>
                    </a:lnTo>
                    <a:lnTo>
                      <a:pt x="883" y="30"/>
                    </a:lnTo>
                    <a:lnTo>
                      <a:pt x="947" y="53"/>
                    </a:lnTo>
                    <a:lnTo>
                      <a:pt x="1006" y="81"/>
                    </a:lnTo>
                    <a:lnTo>
                      <a:pt x="1062" y="116"/>
                    </a:lnTo>
                    <a:lnTo>
                      <a:pt x="1115" y="155"/>
                    </a:lnTo>
                    <a:lnTo>
                      <a:pt x="1162" y="200"/>
                    </a:lnTo>
                    <a:lnTo>
                      <a:pt x="1207" y="247"/>
                    </a:lnTo>
                    <a:lnTo>
                      <a:pt x="1246" y="300"/>
                    </a:lnTo>
                    <a:lnTo>
                      <a:pt x="1281" y="356"/>
                    </a:lnTo>
                    <a:lnTo>
                      <a:pt x="1309" y="415"/>
                    </a:lnTo>
                    <a:lnTo>
                      <a:pt x="1332" y="479"/>
                    </a:lnTo>
                    <a:lnTo>
                      <a:pt x="1349" y="544"/>
                    </a:lnTo>
                    <a:lnTo>
                      <a:pt x="1359" y="611"/>
                    </a:lnTo>
                    <a:lnTo>
                      <a:pt x="1362" y="681"/>
                    </a:lnTo>
                    <a:lnTo>
                      <a:pt x="1359" y="751"/>
                    </a:lnTo>
                    <a:lnTo>
                      <a:pt x="1349" y="819"/>
                    </a:lnTo>
                    <a:lnTo>
                      <a:pt x="1332" y="883"/>
                    </a:lnTo>
                    <a:lnTo>
                      <a:pt x="1309" y="946"/>
                    </a:lnTo>
                    <a:lnTo>
                      <a:pt x="1281" y="1006"/>
                    </a:lnTo>
                    <a:lnTo>
                      <a:pt x="1246" y="1062"/>
                    </a:lnTo>
                    <a:lnTo>
                      <a:pt x="1207" y="1114"/>
                    </a:lnTo>
                    <a:lnTo>
                      <a:pt x="1162" y="1162"/>
                    </a:lnTo>
                    <a:lnTo>
                      <a:pt x="1115" y="1206"/>
                    </a:lnTo>
                    <a:lnTo>
                      <a:pt x="1062" y="1246"/>
                    </a:lnTo>
                    <a:lnTo>
                      <a:pt x="1006" y="1280"/>
                    </a:lnTo>
                    <a:lnTo>
                      <a:pt x="947" y="1309"/>
                    </a:lnTo>
                    <a:lnTo>
                      <a:pt x="883" y="1331"/>
                    </a:lnTo>
                    <a:lnTo>
                      <a:pt x="818" y="1348"/>
                    </a:lnTo>
                    <a:lnTo>
                      <a:pt x="751" y="1359"/>
                    </a:lnTo>
                    <a:lnTo>
                      <a:pt x="681" y="1362"/>
                    </a:lnTo>
                    <a:lnTo>
                      <a:pt x="611" y="1359"/>
                    </a:lnTo>
                    <a:lnTo>
                      <a:pt x="543" y="1348"/>
                    </a:lnTo>
                    <a:lnTo>
                      <a:pt x="479" y="1331"/>
                    </a:lnTo>
                    <a:lnTo>
                      <a:pt x="416" y="1309"/>
                    </a:lnTo>
                    <a:lnTo>
                      <a:pt x="356" y="1280"/>
                    </a:lnTo>
                    <a:lnTo>
                      <a:pt x="300" y="1246"/>
                    </a:lnTo>
                    <a:lnTo>
                      <a:pt x="248" y="1206"/>
                    </a:lnTo>
                    <a:lnTo>
                      <a:pt x="200" y="1162"/>
                    </a:lnTo>
                    <a:lnTo>
                      <a:pt x="156" y="1114"/>
                    </a:lnTo>
                    <a:lnTo>
                      <a:pt x="116" y="1062"/>
                    </a:lnTo>
                    <a:lnTo>
                      <a:pt x="82" y="1006"/>
                    </a:lnTo>
                    <a:lnTo>
                      <a:pt x="53" y="946"/>
                    </a:lnTo>
                    <a:lnTo>
                      <a:pt x="31" y="883"/>
                    </a:lnTo>
                    <a:lnTo>
                      <a:pt x="14" y="819"/>
                    </a:lnTo>
                    <a:lnTo>
                      <a:pt x="3" y="751"/>
                    </a:lnTo>
                    <a:lnTo>
                      <a:pt x="0" y="681"/>
                    </a:lnTo>
                    <a:lnTo>
                      <a:pt x="3" y="611"/>
                    </a:lnTo>
                    <a:lnTo>
                      <a:pt x="14" y="544"/>
                    </a:lnTo>
                    <a:lnTo>
                      <a:pt x="31" y="479"/>
                    </a:lnTo>
                    <a:lnTo>
                      <a:pt x="53" y="415"/>
                    </a:lnTo>
                    <a:lnTo>
                      <a:pt x="82" y="356"/>
                    </a:lnTo>
                    <a:lnTo>
                      <a:pt x="116" y="300"/>
                    </a:lnTo>
                    <a:lnTo>
                      <a:pt x="156" y="247"/>
                    </a:lnTo>
                    <a:lnTo>
                      <a:pt x="200" y="200"/>
                    </a:lnTo>
                    <a:lnTo>
                      <a:pt x="248" y="155"/>
                    </a:lnTo>
                    <a:lnTo>
                      <a:pt x="300" y="116"/>
                    </a:lnTo>
                    <a:lnTo>
                      <a:pt x="356" y="81"/>
                    </a:lnTo>
                    <a:lnTo>
                      <a:pt x="416" y="53"/>
                    </a:lnTo>
                    <a:lnTo>
                      <a:pt x="479" y="30"/>
                    </a:lnTo>
                    <a:lnTo>
                      <a:pt x="543" y="13"/>
                    </a:lnTo>
                    <a:lnTo>
                      <a:pt x="611" y="4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solidFill>
                  <a:srgbClr val="286D9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"/>
              <p:cNvSpPr>
                <a:spLocks/>
              </p:cNvSpPr>
              <p:nvPr/>
            </p:nvSpPr>
            <p:spPr bwMode="auto">
              <a:xfrm>
                <a:off x="3481" y="1805"/>
                <a:ext cx="714" cy="714"/>
              </a:xfrm>
              <a:custGeom>
                <a:avLst/>
                <a:gdLst>
                  <a:gd name="T0" fmla="*/ 357 w 714"/>
                  <a:gd name="T1" fmla="*/ 0 h 714"/>
                  <a:gd name="T2" fmla="*/ 406 w 714"/>
                  <a:gd name="T3" fmla="*/ 3 h 714"/>
                  <a:gd name="T4" fmla="*/ 452 w 714"/>
                  <a:gd name="T5" fmla="*/ 13 h 714"/>
                  <a:gd name="T6" fmla="*/ 496 w 714"/>
                  <a:gd name="T7" fmla="*/ 28 h 714"/>
                  <a:gd name="T8" fmla="*/ 537 w 714"/>
                  <a:gd name="T9" fmla="*/ 48 h 714"/>
                  <a:gd name="T10" fmla="*/ 575 w 714"/>
                  <a:gd name="T11" fmla="*/ 75 h 714"/>
                  <a:gd name="T12" fmla="*/ 609 w 714"/>
                  <a:gd name="T13" fmla="*/ 105 h 714"/>
                  <a:gd name="T14" fmla="*/ 639 w 714"/>
                  <a:gd name="T15" fmla="*/ 139 h 714"/>
                  <a:gd name="T16" fmla="*/ 666 w 714"/>
                  <a:gd name="T17" fmla="*/ 177 h 714"/>
                  <a:gd name="T18" fmla="*/ 686 w 714"/>
                  <a:gd name="T19" fmla="*/ 218 h 714"/>
                  <a:gd name="T20" fmla="*/ 701 w 714"/>
                  <a:gd name="T21" fmla="*/ 262 h 714"/>
                  <a:gd name="T22" fmla="*/ 711 w 714"/>
                  <a:gd name="T23" fmla="*/ 308 h 714"/>
                  <a:gd name="T24" fmla="*/ 714 w 714"/>
                  <a:gd name="T25" fmla="*/ 357 h 714"/>
                  <a:gd name="T26" fmla="*/ 711 w 714"/>
                  <a:gd name="T27" fmla="*/ 405 h 714"/>
                  <a:gd name="T28" fmla="*/ 701 w 714"/>
                  <a:gd name="T29" fmla="*/ 452 h 714"/>
                  <a:gd name="T30" fmla="*/ 686 w 714"/>
                  <a:gd name="T31" fmla="*/ 496 h 714"/>
                  <a:gd name="T32" fmla="*/ 666 w 714"/>
                  <a:gd name="T33" fmla="*/ 537 h 714"/>
                  <a:gd name="T34" fmla="*/ 639 w 714"/>
                  <a:gd name="T35" fmla="*/ 574 h 714"/>
                  <a:gd name="T36" fmla="*/ 609 w 714"/>
                  <a:gd name="T37" fmla="*/ 609 h 714"/>
                  <a:gd name="T38" fmla="*/ 575 w 714"/>
                  <a:gd name="T39" fmla="*/ 639 h 714"/>
                  <a:gd name="T40" fmla="*/ 537 w 714"/>
                  <a:gd name="T41" fmla="*/ 665 h 714"/>
                  <a:gd name="T42" fmla="*/ 496 w 714"/>
                  <a:gd name="T43" fmla="*/ 685 h 714"/>
                  <a:gd name="T44" fmla="*/ 452 w 714"/>
                  <a:gd name="T45" fmla="*/ 701 h 714"/>
                  <a:gd name="T46" fmla="*/ 406 w 714"/>
                  <a:gd name="T47" fmla="*/ 710 h 714"/>
                  <a:gd name="T48" fmla="*/ 357 w 714"/>
                  <a:gd name="T49" fmla="*/ 714 h 714"/>
                  <a:gd name="T50" fmla="*/ 309 w 714"/>
                  <a:gd name="T51" fmla="*/ 710 h 714"/>
                  <a:gd name="T52" fmla="*/ 262 w 714"/>
                  <a:gd name="T53" fmla="*/ 701 h 714"/>
                  <a:gd name="T54" fmla="*/ 218 w 714"/>
                  <a:gd name="T55" fmla="*/ 685 h 714"/>
                  <a:gd name="T56" fmla="*/ 177 w 714"/>
                  <a:gd name="T57" fmla="*/ 665 h 714"/>
                  <a:gd name="T58" fmla="*/ 140 w 714"/>
                  <a:gd name="T59" fmla="*/ 639 h 714"/>
                  <a:gd name="T60" fmla="*/ 105 w 714"/>
                  <a:gd name="T61" fmla="*/ 609 h 714"/>
                  <a:gd name="T62" fmla="*/ 75 w 714"/>
                  <a:gd name="T63" fmla="*/ 574 h 714"/>
                  <a:gd name="T64" fmla="*/ 49 w 714"/>
                  <a:gd name="T65" fmla="*/ 537 h 714"/>
                  <a:gd name="T66" fmla="*/ 29 w 714"/>
                  <a:gd name="T67" fmla="*/ 496 h 714"/>
                  <a:gd name="T68" fmla="*/ 13 w 714"/>
                  <a:gd name="T69" fmla="*/ 452 h 714"/>
                  <a:gd name="T70" fmla="*/ 4 w 714"/>
                  <a:gd name="T71" fmla="*/ 405 h 714"/>
                  <a:gd name="T72" fmla="*/ 0 w 714"/>
                  <a:gd name="T73" fmla="*/ 357 h 714"/>
                  <a:gd name="T74" fmla="*/ 4 w 714"/>
                  <a:gd name="T75" fmla="*/ 308 h 714"/>
                  <a:gd name="T76" fmla="*/ 13 w 714"/>
                  <a:gd name="T77" fmla="*/ 262 h 714"/>
                  <a:gd name="T78" fmla="*/ 29 w 714"/>
                  <a:gd name="T79" fmla="*/ 218 h 714"/>
                  <a:gd name="T80" fmla="*/ 49 w 714"/>
                  <a:gd name="T81" fmla="*/ 177 h 714"/>
                  <a:gd name="T82" fmla="*/ 75 w 714"/>
                  <a:gd name="T83" fmla="*/ 139 h 714"/>
                  <a:gd name="T84" fmla="*/ 105 w 714"/>
                  <a:gd name="T85" fmla="*/ 105 h 714"/>
                  <a:gd name="T86" fmla="*/ 140 w 714"/>
                  <a:gd name="T87" fmla="*/ 75 h 714"/>
                  <a:gd name="T88" fmla="*/ 177 w 714"/>
                  <a:gd name="T89" fmla="*/ 48 h 714"/>
                  <a:gd name="T90" fmla="*/ 218 w 714"/>
                  <a:gd name="T91" fmla="*/ 28 h 714"/>
                  <a:gd name="T92" fmla="*/ 262 w 714"/>
                  <a:gd name="T93" fmla="*/ 13 h 714"/>
                  <a:gd name="T94" fmla="*/ 309 w 714"/>
                  <a:gd name="T95" fmla="*/ 3 h 714"/>
                  <a:gd name="T96" fmla="*/ 357 w 714"/>
                  <a:gd name="T97" fmla="*/ 0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14" h="714">
                    <a:moveTo>
                      <a:pt x="357" y="0"/>
                    </a:moveTo>
                    <a:lnTo>
                      <a:pt x="406" y="3"/>
                    </a:lnTo>
                    <a:lnTo>
                      <a:pt x="452" y="13"/>
                    </a:lnTo>
                    <a:lnTo>
                      <a:pt x="496" y="28"/>
                    </a:lnTo>
                    <a:lnTo>
                      <a:pt x="537" y="48"/>
                    </a:lnTo>
                    <a:lnTo>
                      <a:pt x="575" y="75"/>
                    </a:lnTo>
                    <a:lnTo>
                      <a:pt x="609" y="105"/>
                    </a:lnTo>
                    <a:lnTo>
                      <a:pt x="639" y="139"/>
                    </a:lnTo>
                    <a:lnTo>
                      <a:pt x="666" y="177"/>
                    </a:lnTo>
                    <a:lnTo>
                      <a:pt x="686" y="218"/>
                    </a:lnTo>
                    <a:lnTo>
                      <a:pt x="701" y="262"/>
                    </a:lnTo>
                    <a:lnTo>
                      <a:pt x="711" y="308"/>
                    </a:lnTo>
                    <a:lnTo>
                      <a:pt x="714" y="357"/>
                    </a:lnTo>
                    <a:lnTo>
                      <a:pt x="711" y="405"/>
                    </a:lnTo>
                    <a:lnTo>
                      <a:pt x="701" y="452"/>
                    </a:lnTo>
                    <a:lnTo>
                      <a:pt x="686" y="496"/>
                    </a:lnTo>
                    <a:lnTo>
                      <a:pt x="666" y="537"/>
                    </a:lnTo>
                    <a:lnTo>
                      <a:pt x="639" y="574"/>
                    </a:lnTo>
                    <a:lnTo>
                      <a:pt x="609" y="609"/>
                    </a:lnTo>
                    <a:lnTo>
                      <a:pt x="575" y="639"/>
                    </a:lnTo>
                    <a:lnTo>
                      <a:pt x="537" y="665"/>
                    </a:lnTo>
                    <a:lnTo>
                      <a:pt x="496" y="685"/>
                    </a:lnTo>
                    <a:lnTo>
                      <a:pt x="452" y="701"/>
                    </a:lnTo>
                    <a:lnTo>
                      <a:pt x="406" y="710"/>
                    </a:lnTo>
                    <a:lnTo>
                      <a:pt x="357" y="714"/>
                    </a:lnTo>
                    <a:lnTo>
                      <a:pt x="309" y="710"/>
                    </a:lnTo>
                    <a:lnTo>
                      <a:pt x="262" y="701"/>
                    </a:lnTo>
                    <a:lnTo>
                      <a:pt x="218" y="685"/>
                    </a:lnTo>
                    <a:lnTo>
                      <a:pt x="177" y="665"/>
                    </a:lnTo>
                    <a:lnTo>
                      <a:pt x="140" y="639"/>
                    </a:lnTo>
                    <a:lnTo>
                      <a:pt x="105" y="609"/>
                    </a:lnTo>
                    <a:lnTo>
                      <a:pt x="75" y="574"/>
                    </a:lnTo>
                    <a:lnTo>
                      <a:pt x="49" y="537"/>
                    </a:lnTo>
                    <a:lnTo>
                      <a:pt x="29" y="496"/>
                    </a:lnTo>
                    <a:lnTo>
                      <a:pt x="13" y="452"/>
                    </a:lnTo>
                    <a:lnTo>
                      <a:pt x="4" y="405"/>
                    </a:lnTo>
                    <a:lnTo>
                      <a:pt x="0" y="357"/>
                    </a:lnTo>
                    <a:lnTo>
                      <a:pt x="4" y="308"/>
                    </a:lnTo>
                    <a:lnTo>
                      <a:pt x="13" y="262"/>
                    </a:lnTo>
                    <a:lnTo>
                      <a:pt x="29" y="218"/>
                    </a:lnTo>
                    <a:lnTo>
                      <a:pt x="49" y="177"/>
                    </a:lnTo>
                    <a:lnTo>
                      <a:pt x="75" y="139"/>
                    </a:lnTo>
                    <a:lnTo>
                      <a:pt x="105" y="105"/>
                    </a:lnTo>
                    <a:lnTo>
                      <a:pt x="140" y="75"/>
                    </a:lnTo>
                    <a:lnTo>
                      <a:pt x="177" y="48"/>
                    </a:lnTo>
                    <a:lnTo>
                      <a:pt x="218" y="28"/>
                    </a:lnTo>
                    <a:lnTo>
                      <a:pt x="262" y="13"/>
                    </a:lnTo>
                    <a:lnTo>
                      <a:pt x="309" y="3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7"/>
              <p:cNvSpPr>
                <a:spLocks/>
              </p:cNvSpPr>
              <p:nvPr/>
            </p:nvSpPr>
            <p:spPr bwMode="auto">
              <a:xfrm>
                <a:off x="3887" y="1805"/>
                <a:ext cx="308" cy="308"/>
              </a:xfrm>
              <a:custGeom>
                <a:avLst/>
                <a:gdLst>
                  <a:gd name="T0" fmla="*/ 153 w 308"/>
                  <a:gd name="T1" fmla="*/ 0 h 308"/>
                  <a:gd name="T2" fmla="*/ 184 w 308"/>
                  <a:gd name="T3" fmla="*/ 3 h 308"/>
                  <a:gd name="T4" fmla="*/ 214 w 308"/>
                  <a:gd name="T5" fmla="*/ 13 h 308"/>
                  <a:gd name="T6" fmla="*/ 240 w 308"/>
                  <a:gd name="T7" fmla="*/ 27 h 308"/>
                  <a:gd name="T8" fmla="*/ 263 w 308"/>
                  <a:gd name="T9" fmla="*/ 45 h 308"/>
                  <a:gd name="T10" fmla="*/ 281 w 308"/>
                  <a:gd name="T11" fmla="*/ 68 h 308"/>
                  <a:gd name="T12" fmla="*/ 295 w 308"/>
                  <a:gd name="T13" fmla="*/ 94 h 308"/>
                  <a:gd name="T14" fmla="*/ 305 w 308"/>
                  <a:gd name="T15" fmla="*/ 124 h 308"/>
                  <a:gd name="T16" fmla="*/ 308 w 308"/>
                  <a:gd name="T17" fmla="*/ 155 h 308"/>
                  <a:gd name="T18" fmla="*/ 305 w 308"/>
                  <a:gd name="T19" fmla="*/ 186 h 308"/>
                  <a:gd name="T20" fmla="*/ 295 w 308"/>
                  <a:gd name="T21" fmla="*/ 214 h 308"/>
                  <a:gd name="T22" fmla="*/ 281 w 308"/>
                  <a:gd name="T23" fmla="*/ 240 h 308"/>
                  <a:gd name="T24" fmla="*/ 263 w 308"/>
                  <a:gd name="T25" fmla="*/ 263 h 308"/>
                  <a:gd name="T26" fmla="*/ 240 w 308"/>
                  <a:gd name="T27" fmla="*/ 282 h 308"/>
                  <a:gd name="T28" fmla="*/ 214 w 308"/>
                  <a:gd name="T29" fmla="*/ 297 h 308"/>
                  <a:gd name="T30" fmla="*/ 184 w 308"/>
                  <a:gd name="T31" fmla="*/ 305 h 308"/>
                  <a:gd name="T32" fmla="*/ 153 w 308"/>
                  <a:gd name="T33" fmla="*/ 308 h 308"/>
                  <a:gd name="T34" fmla="*/ 122 w 308"/>
                  <a:gd name="T35" fmla="*/ 305 h 308"/>
                  <a:gd name="T36" fmla="*/ 94 w 308"/>
                  <a:gd name="T37" fmla="*/ 297 h 308"/>
                  <a:gd name="T38" fmla="*/ 68 w 308"/>
                  <a:gd name="T39" fmla="*/ 282 h 308"/>
                  <a:gd name="T40" fmla="*/ 45 w 308"/>
                  <a:gd name="T41" fmla="*/ 263 h 308"/>
                  <a:gd name="T42" fmla="*/ 26 w 308"/>
                  <a:gd name="T43" fmla="*/ 240 h 308"/>
                  <a:gd name="T44" fmla="*/ 11 w 308"/>
                  <a:gd name="T45" fmla="*/ 214 h 308"/>
                  <a:gd name="T46" fmla="*/ 3 w 308"/>
                  <a:gd name="T47" fmla="*/ 186 h 308"/>
                  <a:gd name="T48" fmla="*/ 0 w 308"/>
                  <a:gd name="T49" fmla="*/ 155 h 308"/>
                  <a:gd name="T50" fmla="*/ 3 w 308"/>
                  <a:gd name="T51" fmla="*/ 124 h 308"/>
                  <a:gd name="T52" fmla="*/ 11 w 308"/>
                  <a:gd name="T53" fmla="*/ 94 h 308"/>
                  <a:gd name="T54" fmla="*/ 26 w 308"/>
                  <a:gd name="T55" fmla="*/ 68 h 308"/>
                  <a:gd name="T56" fmla="*/ 45 w 308"/>
                  <a:gd name="T57" fmla="*/ 45 h 308"/>
                  <a:gd name="T58" fmla="*/ 68 w 308"/>
                  <a:gd name="T59" fmla="*/ 27 h 308"/>
                  <a:gd name="T60" fmla="*/ 94 w 308"/>
                  <a:gd name="T61" fmla="*/ 13 h 308"/>
                  <a:gd name="T62" fmla="*/ 122 w 308"/>
                  <a:gd name="T63" fmla="*/ 3 h 308"/>
                  <a:gd name="T64" fmla="*/ 153 w 308"/>
                  <a:gd name="T65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8" h="308">
                    <a:moveTo>
                      <a:pt x="153" y="0"/>
                    </a:moveTo>
                    <a:lnTo>
                      <a:pt x="184" y="3"/>
                    </a:lnTo>
                    <a:lnTo>
                      <a:pt x="214" y="13"/>
                    </a:lnTo>
                    <a:lnTo>
                      <a:pt x="240" y="27"/>
                    </a:lnTo>
                    <a:lnTo>
                      <a:pt x="263" y="45"/>
                    </a:lnTo>
                    <a:lnTo>
                      <a:pt x="281" y="68"/>
                    </a:lnTo>
                    <a:lnTo>
                      <a:pt x="295" y="94"/>
                    </a:lnTo>
                    <a:lnTo>
                      <a:pt x="305" y="124"/>
                    </a:lnTo>
                    <a:lnTo>
                      <a:pt x="308" y="155"/>
                    </a:lnTo>
                    <a:lnTo>
                      <a:pt x="305" y="186"/>
                    </a:lnTo>
                    <a:lnTo>
                      <a:pt x="295" y="214"/>
                    </a:lnTo>
                    <a:lnTo>
                      <a:pt x="281" y="240"/>
                    </a:lnTo>
                    <a:lnTo>
                      <a:pt x="263" y="263"/>
                    </a:lnTo>
                    <a:lnTo>
                      <a:pt x="240" y="282"/>
                    </a:lnTo>
                    <a:lnTo>
                      <a:pt x="214" y="297"/>
                    </a:lnTo>
                    <a:lnTo>
                      <a:pt x="184" y="305"/>
                    </a:lnTo>
                    <a:lnTo>
                      <a:pt x="153" y="308"/>
                    </a:lnTo>
                    <a:lnTo>
                      <a:pt x="122" y="305"/>
                    </a:lnTo>
                    <a:lnTo>
                      <a:pt x="94" y="297"/>
                    </a:lnTo>
                    <a:lnTo>
                      <a:pt x="68" y="282"/>
                    </a:lnTo>
                    <a:lnTo>
                      <a:pt x="45" y="263"/>
                    </a:lnTo>
                    <a:lnTo>
                      <a:pt x="26" y="240"/>
                    </a:lnTo>
                    <a:lnTo>
                      <a:pt x="11" y="214"/>
                    </a:lnTo>
                    <a:lnTo>
                      <a:pt x="3" y="186"/>
                    </a:lnTo>
                    <a:lnTo>
                      <a:pt x="0" y="155"/>
                    </a:lnTo>
                    <a:lnTo>
                      <a:pt x="3" y="124"/>
                    </a:lnTo>
                    <a:lnTo>
                      <a:pt x="11" y="94"/>
                    </a:lnTo>
                    <a:lnTo>
                      <a:pt x="26" y="68"/>
                    </a:lnTo>
                    <a:lnTo>
                      <a:pt x="45" y="45"/>
                    </a:lnTo>
                    <a:lnTo>
                      <a:pt x="68" y="27"/>
                    </a:lnTo>
                    <a:lnTo>
                      <a:pt x="94" y="13"/>
                    </a:lnTo>
                    <a:lnTo>
                      <a:pt x="122" y="3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7BD2F0"/>
              </a:solidFill>
              <a:ln w="0">
                <a:solidFill>
                  <a:srgbClr val="487A9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8"/>
              <p:cNvSpPr>
                <a:spLocks/>
              </p:cNvSpPr>
              <p:nvPr/>
            </p:nvSpPr>
            <p:spPr bwMode="auto">
              <a:xfrm>
                <a:off x="5086" y="553"/>
                <a:ext cx="361" cy="361"/>
              </a:xfrm>
              <a:custGeom>
                <a:avLst/>
                <a:gdLst>
                  <a:gd name="T0" fmla="*/ 181 w 361"/>
                  <a:gd name="T1" fmla="*/ 0 h 361"/>
                  <a:gd name="T2" fmla="*/ 217 w 361"/>
                  <a:gd name="T3" fmla="*/ 4 h 361"/>
                  <a:gd name="T4" fmla="*/ 251 w 361"/>
                  <a:gd name="T5" fmla="*/ 15 h 361"/>
                  <a:gd name="T6" fmla="*/ 282 w 361"/>
                  <a:gd name="T7" fmla="*/ 31 h 361"/>
                  <a:gd name="T8" fmla="*/ 308 w 361"/>
                  <a:gd name="T9" fmla="*/ 53 h 361"/>
                  <a:gd name="T10" fmla="*/ 330 w 361"/>
                  <a:gd name="T11" fmla="*/ 79 h 361"/>
                  <a:gd name="T12" fmla="*/ 346 w 361"/>
                  <a:gd name="T13" fmla="*/ 110 h 361"/>
                  <a:gd name="T14" fmla="*/ 357 w 361"/>
                  <a:gd name="T15" fmla="*/ 144 h 361"/>
                  <a:gd name="T16" fmla="*/ 361 w 361"/>
                  <a:gd name="T17" fmla="*/ 180 h 361"/>
                  <a:gd name="T18" fmla="*/ 357 w 361"/>
                  <a:gd name="T19" fmla="*/ 216 h 361"/>
                  <a:gd name="T20" fmla="*/ 346 w 361"/>
                  <a:gd name="T21" fmla="*/ 250 h 361"/>
                  <a:gd name="T22" fmla="*/ 330 w 361"/>
                  <a:gd name="T23" fmla="*/ 281 h 361"/>
                  <a:gd name="T24" fmla="*/ 308 w 361"/>
                  <a:gd name="T25" fmla="*/ 307 h 361"/>
                  <a:gd name="T26" fmla="*/ 282 w 361"/>
                  <a:gd name="T27" fmla="*/ 330 h 361"/>
                  <a:gd name="T28" fmla="*/ 251 w 361"/>
                  <a:gd name="T29" fmla="*/ 346 h 361"/>
                  <a:gd name="T30" fmla="*/ 217 w 361"/>
                  <a:gd name="T31" fmla="*/ 356 h 361"/>
                  <a:gd name="T32" fmla="*/ 181 w 361"/>
                  <a:gd name="T33" fmla="*/ 361 h 361"/>
                  <a:gd name="T34" fmla="*/ 145 w 361"/>
                  <a:gd name="T35" fmla="*/ 356 h 361"/>
                  <a:gd name="T36" fmla="*/ 111 w 361"/>
                  <a:gd name="T37" fmla="*/ 346 h 361"/>
                  <a:gd name="T38" fmla="*/ 80 w 361"/>
                  <a:gd name="T39" fmla="*/ 330 h 361"/>
                  <a:gd name="T40" fmla="*/ 54 w 361"/>
                  <a:gd name="T41" fmla="*/ 307 h 361"/>
                  <a:gd name="T42" fmla="*/ 31 w 361"/>
                  <a:gd name="T43" fmla="*/ 281 h 361"/>
                  <a:gd name="T44" fmla="*/ 15 w 361"/>
                  <a:gd name="T45" fmla="*/ 250 h 361"/>
                  <a:gd name="T46" fmla="*/ 5 w 361"/>
                  <a:gd name="T47" fmla="*/ 216 h 361"/>
                  <a:gd name="T48" fmla="*/ 0 w 361"/>
                  <a:gd name="T49" fmla="*/ 180 h 361"/>
                  <a:gd name="T50" fmla="*/ 5 w 361"/>
                  <a:gd name="T51" fmla="*/ 144 h 361"/>
                  <a:gd name="T52" fmla="*/ 15 w 361"/>
                  <a:gd name="T53" fmla="*/ 110 h 361"/>
                  <a:gd name="T54" fmla="*/ 31 w 361"/>
                  <a:gd name="T55" fmla="*/ 79 h 361"/>
                  <a:gd name="T56" fmla="*/ 54 w 361"/>
                  <a:gd name="T57" fmla="*/ 53 h 361"/>
                  <a:gd name="T58" fmla="*/ 80 w 361"/>
                  <a:gd name="T59" fmla="*/ 31 h 361"/>
                  <a:gd name="T60" fmla="*/ 111 w 361"/>
                  <a:gd name="T61" fmla="*/ 15 h 361"/>
                  <a:gd name="T62" fmla="*/ 145 w 361"/>
                  <a:gd name="T63" fmla="*/ 4 h 361"/>
                  <a:gd name="T64" fmla="*/ 181 w 361"/>
                  <a:gd name="T65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1" h="361">
                    <a:moveTo>
                      <a:pt x="181" y="0"/>
                    </a:moveTo>
                    <a:lnTo>
                      <a:pt x="217" y="4"/>
                    </a:lnTo>
                    <a:lnTo>
                      <a:pt x="251" y="15"/>
                    </a:lnTo>
                    <a:lnTo>
                      <a:pt x="282" y="31"/>
                    </a:lnTo>
                    <a:lnTo>
                      <a:pt x="308" y="53"/>
                    </a:lnTo>
                    <a:lnTo>
                      <a:pt x="330" y="79"/>
                    </a:lnTo>
                    <a:lnTo>
                      <a:pt x="346" y="110"/>
                    </a:lnTo>
                    <a:lnTo>
                      <a:pt x="357" y="144"/>
                    </a:lnTo>
                    <a:lnTo>
                      <a:pt x="361" y="180"/>
                    </a:lnTo>
                    <a:lnTo>
                      <a:pt x="357" y="216"/>
                    </a:lnTo>
                    <a:lnTo>
                      <a:pt x="346" y="250"/>
                    </a:lnTo>
                    <a:lnTo>
                      <a:pt x="330" y="281"/>
                    </a:lnTo>
                    <a:lnTo>
                      <a:pt x="308" y="307"/>
                    </a:lnTo>
                    <a:lnTo>
                      <a:pt x="282" y="330"/>
                    </a:lnTo>
                    <a:lnTo>
                      <a:pt x="251" y="346"/>
                    </a:lnTo>
                    <a:lnTo>
                      <a:pt x="217" y="356"/>
                    </a:lnTo>
                    <a:lnTo>
                      <a:pt x="181" y="361"/>
                    </a:lnTo>
                    <a:lnTo>
                      <a:pt x="145" y="356"/>
                    </a:lnTo>
                    <a:lnTo>
                      <a:pt x="111" y="346"/>
                    </a:lnTo>
                    <a:lnTo>
                      <a:pt x="80" y="330"/>
                    </a:lnTo>
                    <a:lnTo>
                      <a:pt x="54" y="307"/>
                    </a:lnTo>
                    <a:lnTo>
                      <a:pt x="31" y="281"/>
                    </a:lnTo>
                    <a:lnTo>
                      <a:pt x="15" y="250"/>
                    </a:lnTo>
                    <a:lnTo>
                      <a:pt x="5" y="216"/>
                    </a:lnTo>
                    <a:lnTo>
                      <a:pt x="0" y="180"/>
                    </a:lnTo>
                    <a:lnTo>
                      <a:pt x="5" y="144"/>
                    </a:lnTo>
                    <a:lnTo>
                      <a:pt x="15" y="110"/>
                    </a:lnTo>
                    <a:lnTo>
                      <a:pt x="31" y="79"/>
                    </a:lnTo>
                    <a:lnTo>
                      <a:pt x="54" y="53"/>
                    </a:lnTo>
                    <a:lnTo>
                      <a:pt x="80" y="31"/>
                    </a:lnTo>
                    <a:lnTo>
                      <a:pt x="111" y="15"/>
                    </a:lnTo>
                    <a:lnTo>
                      <a:pt x="145" y="4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C82128"/>
              </a:solidFill>
              <a:ln w="0">
                <a:solidFill>
                  <a:srgbClr val="C8212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30" name="Group 1129"/>
          <p:cNvGrpSpPr/>
          <p:nvPr/>
        </p:nvGrpSpPr>
        <p:grpSpPr>
          <a:xfrm>
            <a:off x="7105753" y="1802380"/>
            <a:ext cx="1152239" cy="1378559"/>
            <a:chOff x="7105753" y="1802380"/>
            <a:chExt cx="1152239" cy="1378559"/>
          </a:xfrm>
        </p:grpSpPr>
        <p:sp>
          <p:nvSpPr>
            <p:cNvPr id="17" name="Rectangle 16"/>
            <p:cNvSpPr/>
            <p:nvPr/>
          </p:nvSpPr>
          <p:spPr>
            <a:xfrm>
              <a:off x="7105753" y="2719274"/>
              <a:ext cx="115223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CA" sz="12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DEFINES "WORKING"</a:t>
              </a:r>
              <a:endParaRPr kumimoji="0" lang="en-CA" sz="12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5" name="Group 31"/>
            <p:cNvGrpSpPr>
              <a:grpSpLocks noChangeAspect="1"/>
            </p:cNvGrpSpPr>
            <p:nvPr/>
          </p:nvGrpSpPr>
          <p:grpSpPr bwMode="auto">
            <a:xfrm>
              <a:off x="7290612" y="1802380"/>
              <a:ext cx="782517" cy="775450"/>
              <a:chOff x="1788" y="131"/>
              <a:chExt cx="4097" cy="4060"/>
            </a:xfrm>
          </p:grpSpPr>
          <p:sp>
            <p:nvSpPr>
              <p:cNvPr id="58" name="Freeform 33"/>
              <p:cNvSpPr>
                <a:spLocks/>
              </p:cNvSpPr>
              <p:nvPr/>
            </p:nvSpPr>
            <p:spPr bwMode="auto">
              <a:xfrm>
                <a:off x="1788" y="131"/>
                <a:ext cx="4097" cy="4035"/>
              </a:xfrm>
              <a:custGeom>
                <a:avLst/>
                <a:gdLst>
                  <a:gd name="T0" fmla="*/ 2696 w 4097"/>
                  <a:gd name="T1" fmla="*/ 824 h 4035"/>
                  <a:gd name="T2" fmla="*/ 3618 w 4097"/>
                  <a:gd name="T3" fmla="*/ 824 h 4035"/>
                  <a:gd name="T4" fmla="*/ 3686 w 4097"/>
                  <a:gd name="T5" fmla="*/ 44 h 4035"/>
                  <a:gd name="T6" fmla="*/ 3813 w 4097"/>
                  <a:gd name="T7" fmla="*/ 147 h 4035"/>
                  <a:gd name="T8" fmla="*/ 3919 w 4097"/>
                  <a:gd name="T9" fmla="*/ 270 h 4035"/>
                  <a:gd name="T10" fmla="*/ 4002 w 4097"/>
                  <a:gd name="T11" fmla="*/ 411 h 4035"/>
                  <a:gd name="T12" fmla="*/ 4062 w 4097"/>
                  <a:gd name="T13" fmla="*/ 565 h 4035"/>
                  <a:gd name="T14" fmla="*/ 4092 w 4097"/>
                  <a:gd name="T15" fmla="*/ 732 h 4035"/>
                  <a:gd name="T16" fmla="*/ 4092 w 4097"/>
                  <a:gd name="T17" fmla="*/ 904 h 4035"/>
                  <a:gd name="T18" fmla="*/ 4063 w 4097"/>
                  <a:gd name="T19" fmla="*/ 1069 h 4035"/>
                  <a:gd name="T20" fmla="*/ 4006 w 4097"/>
                  <a:gd name="T21" fmla="*/ 1221 h 4035"/>
                  <a:gd name="T22" fmla="*/ 3924 w 4097"/>
                  <a:gd name="T23" fmla="*/ 1361 h 4035"/>
                  <a:gd name="T24" fmla="*/ 3820 w 4097"/>
                  <a:gd name="T25" fmla="*/ 1483 h 4035"/>
                  <a:gd name="T26" fmla="*/ 3699 w 4097"/>
                  <a:gd name="T27" fmla="*/ 1586 h 4035"/>
                  <a:gd name="T28" fmla="*/ 3559 w 4097"/>
                  <a:gd name="T29" fmla="*/ 1668 h 4035"/>
                  <a:gd name="T30" fmla="*/ 3406 w 4097"/>
                  <a:gd name="T31" fmla="*/ 1725 h 4035"/>
                  <a:gd name="T32" fmla="*/ 3242 w 4097"/>
                  <a:gd name="T33" fmla="*/ 1754 h 4035"/>
                  <a:gd name="T34" fmla="*/ 3130 w 4097"/>
                  <a:gd name="T35" fmla="*/ 1757 h 4035"/>
                  <a:gd name="T36" fmla="*/ 3071 w 4097"/>
                  <a:gd name="T37" fmla="*/ 1750 h 4035"/>
                  <a:gd name="T38" fmla="*/ 3008 w 4097"/>
                  <a:gd name="T39" fmla="*/ 1740 h 4035"/>
                  <a:gd name="T40" fmla="*/ 2947 w 4097"/>
                  <a:gd name="T41" fmla="*/ 1727 h 4035"/>
                  <a:gd name="T42" fmla="*/ 2898 w 4097"/>
                  <a:gd name="T43" fmla="*/ 1715 h 4035"/>
                  <a:gd name="T44" fmla="*/ 2862 w 4097"/>
                  <a:gd name="T45" fmla="*/ 1706 h 4035"/>
                  <a:gd name="T46" fmla="*/ 2849 w 4097"/>
                  <a:gd name="T47" fmla="*/ 1703 h 4035"/>
                  <a:gd name="T48" fmla="*/ 586 w 4097"/>
                  <a:gd name="T49" fmla="*/ 3961 h 4035"/>
                  <a:gd name="T50" fmla="*/ 502 w 4097"/>
                  <a:gd name="T51" fmla="*/ 4008 h 4035"/>
                  <a:gd name="T52" fmla="*/ 412 w 4097"/>
                  <a:gd name="T53" fmla="*/ 4033 h 4035"/>
                  <a:gd name="T54" fmla="*/ 318 w 4097"/>
                  <a:gd name="T55" fmla="*/ 4033 h 4035"/>
                  <a:gd name="T56" fmla="*/ 228 w 4097"/>
                  <a:gd name="T57" fmla="*/ 4009 h 4035"/>
                  <a:gd name="T58" fmla="*/ 144 w 4097"/>
                  <a:gd name="T59" fmla="*/ 3961 h 4035"/>
                  <a:gd name="T60" fmla="*/ 75 w 4097"/>
                  <a:gd name="T61" fmla="*/ 3891 h 4035"/>
                  <a:gd name="T62" fmla="*/ 26 w 4097"/>
                  <a:gd name="T63" fmla="*/ 3808 h 4035"/>
                  <a:gd name="T64" fmla="*/ 2 w 4097"/>
                  <a:gd name="T65" fmla="*/ 3717 h 4035"/>
                  <a:gd name="T66" fmla="*/ 2 w 4097"/>
                  <a:gd name="T67" fmla="*/ 3624 h 4035"/>
                  <a:gd name="T68" fmla="*/ 27 w 4097"/>
                  <a:gd name="T69" fmla="*/ 3533 h 4035"/>
                  <a:gd name="T70" fmla="*/ 75 w 4097"/>
                  <a:gd name="T71" fmla="*/ 3450 h 4035"/>
                  <a:gd name="T72" fmla="*/ 2307 w 4097"/>
                  <a:gd name="T73" fmla="*/ 1213 h 4035"/>
                  <a:gd name="T74" fmla="*/ 2258 w 4097"/>
                  <a:gd name="T75" fmla="*/ 1090 h 4035"/>
                  <a:gd name="T76" fmla="*/ 2227 w 4097"/>
                  <a:gd name="T77" fmla="*/ 958 h 4035"/>
                  <a:gd name="T78" fmla="*/ 2217 w 4097"/>
                  <a:gd name="T79" fmla="*/ 819 h 4035"/>
                  <a:gd name="T80" fmla="*/ 2230 w 4097"/>
                  <a:gd name="T81" fmla="*/ 661 h 4035"/>
                  <a:gd name="T82" fmla="*/ 2268 w 4097"/>
                  <a:gd name="T83" fmla="*/ 510 h 4035"/>
                  <a:gd name="T84" fmla="*/ 2331 w 4097"/>
                  <a:gd name="T85" fmla="*/ 371 h 4035"/>
                  <a:gd name="T86" fmla="*/ 2413 w 4097"/>
                  <a:gd name="T87" fmla="*/ 245 h 4035"/>
                  <a:gd name="T88" fmla="*/ 2513 w 4097"/>
                  <a:gd name="T89" fmla="*/ 134 h 4035"/>
                  <a:gd name="T90" fmla="*/ 2632 w 4097"/>
                  <a:gd name="T91" fmla="*/ 40 h 4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97" h="4035">
                    <a:moveTo>
                      <a:pt x="2696" y="0"/>
                    </a:moveTo>
                    <a:lnTo>
                      <a:pt x="2696" y="824"/>
                    </a:lnTo>
                    <a:lnTo>
                      <a:pt x="3156" y="1142"/>
                    </a:lnTo>
                    <a:lnTo>
                      <a:pt x="3618" y="824"/>
                    </a:lnTo>
                    <a:lnTo>
                      <a:pt x="3618" y="0"/>
                    </a:lnTo>
                    <a:lnTo>
                      <a:pt x="3686" y="44"/>
                    </a:lnTo>
                    <a:lnTo>
                      <a:pt x="3752" y="92"/>
                    </a:lnTo>
                    <a:lnTo>
                      <a:pt x="3813" y="147"/>
                    </a:lnTo>
                    <a:lnTo>
                      <a:pt x="3868" y="206"/>
                    </a:lnTo>
                    <a:lnTo>
                      <a:pt x="3919" y="270"/>
                    </a:lnTo>
                    <a:lnTo>
                      <a:pt x="3963" y="339"/>
                    </a:lnTo>
                    <a:lnTo>
                      <a:pt x="4002" y="411"/>
                    </a:lnTo>
                    <a:lnTo>
                      <a:pt x="4036" y="487"/>
                    </a:lnTo>
                    <a:lnTo>
                      <a:pt x="4062" y="565"/>
                    </a:lnTo>
                    <a:lnTo>
                      <a:pt x="4080" y="647"/>
                    </a:lnTo>
                    <a:lnTo>
                      <a:pt x="4092" y="732"/>
                    </a:lnTo>
                    <a:lnTo>
                      <a:pt x="4097" y="819"/>
                    </a:lnTo>
                    <a:lnTo>
                      <a:pt x="4092" y="904"/>
                    </a:lnTo>
                    <a:lnTo>
                      <a:pt x="4080" y="988"/>
                    </a:lnTo>
                    <a:lnTo>
                      <a:pt x="4063" y="1069"/>
                    </a:lnTo>
                    <a:lnTo>
                      <a:pt x="4037" y="1147"/>
                    </a:lnTo>
                    <a:lnTo>
                      <a:pt x="4006" y="1221"/>
                    </a:lnTo>
                    <a:lnTo>
                      <a:pt x="3967" y="1292"/>
                    </a:lnTo>
                    <a:lnTo>
                      <a:pt x="3924" y="1361"/>
                    </a:lnTo>
                    <a:lnTo>
                      <a:pt x="3875" y="1424"/>
                    </a:lnTo>
                    <a:lnTo>
                      <a:pt x="3820" y="1483"/>
                    </a:lnTo>
                    <a:lnTo>
                      <a:pt x="3762" y="1537"/>
                    </a:lnTo>
                    <a:lnTo>
                      <a:pt x="3699" y="1586"/>
                    </a:lnTo>
                    <a:lnTo>
                      <a:pt x="3630" y="1629"/>
                    </a:lnTo>
                    <a:lnTo>
                      <a:pt x="3559" y="1668"/>
                    </a:lnTo>
                    <a:lnTo>
                      <a:pt x="3485" y="1699"/>
                    </a:lnTo>
                    <a:lnTo>
                      <a:pt x="3406" y="1725"/>
                    </a:lnTo>
                    <a:lnTo>
                      <a:pt x="3325" y="1742"/>
                    </a:lnTo>
                    <a:lnTo>
                      <a:pt x="3242" y="1754"/>
                    </a:lnTo>
                    <a:lnTo>
                      <a:pt x="3156" y="1757"/>
                    </a:lnTo>
                    <a:lnTo>
                      <a:pt x="3130" y="1757"/>
                    </a:lnTo>
                    <a:lnTo>
                      <a:pt x="3102" y="1755"/>
                    </a:lnTo>
                    <a:lnTo>
                      <a:pt x="3071" y="1750"/>
                    </a:lnTo>
                    <a:lnTo>
                      <a:pt x="3039" y="1745"/>
                    </a:lnTo>
                    <a:lnTo>
                      <a:pt x="3008" y="1740"/>
                    </a:lnTo>
                    <a:lnTo>
                      <a:pt x="2977" y="1734"/>
                    </a:lnTo>
                    <a:lnTo>
                      <a:pt x="2947" y="1727"/>
                    </a:lnTo>
                    <a:lnTo>
                      <a:pt x="2921" y="1721"/>
                    </a:lnTo>
                    <a:lnTo>
                      <a:pt x="2898" y="1715"/>
                    </a:lnTo>
                    <a:lnTo>
                      <a:pt x="2878" y="1710"/>
                    </a:lnTo>
                    <a:lnTo>
                      <a:pt x="2862" y="1706"/>
                    </a:lnTo>
                    <a:lnTo>
                      <a:pt x="2853" y="1704"/>
                    </a:lnTo>
                    <a:lnTo>
                      <a:pt x="2849" y="1703"/>
                    </a:lnTo>
                    <a:lnTo>
                      <a:pt x="623" y="3928"/>
                    </a:lnTo>
                    <a:lnTo>
                      <a:pt x="586" y="3961"/>
                    </a:lnTo>
                    <a:lnTo>
                      <a:pt x="545" y="3988"/>
                    </a:lnTo>
                    <a:lnTo>
                      <a:pt x="502" y="4008"/>
                    </a:lnTo>
                    <a:lnTo>
                      <a:pt x="458" y="4023"/>
                    </a:lnTo>
                    <a:lnTo>
                      <a:pt x="412" y="4033"/>
                    </a:lnTo>
                    <a:lnTo>
                      <a:pt x="364" y="4035"/>
                    </a:lnTo>
                    <a:lnTo>
                      <a:pt x="318" y="4033"/>
                    </a:lnTo>
                    <a:lnTo>
                      <a:pt x="272" y="4023"/>
                    </a:lnTo>
                    <a:lnTo>
                      <a:pt x="228" y="4009"/>
                    </a:lnTo>
                    <a:lnTo>
                      <a:pt x="184" y="3988"/>
                    </a:lnTo>
                    <a:lnTo>
                      <a:pt x="144" y="3961"/>
                    </a:lnTo>
                    <a:lnTo>
                      <a:pt x="107" y="3928"/>
                    </a:lnTo>
                    <a:lnTo>
                      <a:pt x="75" y="3891"/>
                    </a:lnTo>
                    <a:lnTo>
                      <a:pt x="47" y="3850"/>
                    </a:lnTo>
                    <a:lnTo>
                      <a:pt x="26" y="3808"/>
                    </a:lnTo>
                    <a:lnTo>
                      <a:pt x="12" y="3763"/>
                    </a:lnTo>
                    <a:lnTo>
                      <a:pt x="2" y="3717"/>
                    </a:lnTo>
                    <a:lnTo>
                      <a:pt x="0" y="3671"/>
                    </a:lnTo>
                    <a:lnTo>
                      <a:pt x="2" y="3624"/>
                    </a:lnTo>
                    <a:lnTo>
                      <a:pt x="12" y="3578"/>
                    </a:lnTo>
                    <a:lnTo>
                      <a:pt x="27" y="3533"/>
                    </a:lnTo>
                    <a:lnTo>
                      <a:pt x="47" y="3491"/>
                    </a:lnTo>
                    <a:lnTo>
                      <a:pt x="75" y="3450"/>
                    </a:lnTo>
                    <a:lnTo>
                      <a:pt x="107" y="3412"/>
                    </a:lnTo>
                    <a:lnTo>
                      <a:pt x="2307" y="1213"/>
                    </a:lnTo>
                    <a:lnTo>
                      <a:pt x="2281" y="1152"/>
                    </a:lnTo>
                    <a:lnTo>
                      <a:pt x="2258" y="1090"/>
                    </a:lnTo>
                    <a:lnTo>
                      <a:pt x="2241" y="1024"/>
                    </a:lnTo>
                    <a:lnTo>
                      <a:pt x="2227" y="958"/>
                    </a:lnTo>
                    <a:lnTo>
                      <a:pt x="2220" y="889"/>
                    </a:lnTo>
                    <a:lnTo>
                      <a:pt x="2217" y="819"/>
                    </a:lnTo>
                    <a:lnTo>
                      <a:pt x="2220" y="739"/>
                    </a:lnTo>
                    <a:lnTo>
                      <a:pt x="2230" y="661"/>
                    </a:lnTo>
                    <a:lnTo>
                      <a:pt x="2246" y="584"/>
                    </a:lnTo>
                    <a:lnTo>
                      <a:pt x="2268" y="510"/>
                    </a:lnTo>
                    <a:lnTo>
                      <a:pt x="2297" y="439"/>
                    </a:lnTo>
                    <a:lnTo>
                      <a:pt x="2331" y="371"/>
                    </a:lnTo>
                    <a:lnTo>
                      <a:pt x="2369" y="306"/>
                    </a:lnTo>
                    <a:lnTo>
                      <a:pt x="2413" y="245"/>
                    </a:lnTo>
                    <a:lnTo>
                      <a:pt x="2461" y="187"/>
                    </a:lnTo>
                    <a:lnTo>
                      <a:pt x="2513" y="134"/>
                    </a:lnTo>
                    <a:lnTo>
                      <a:pt x="2571" y="85"/>
                    </a:lnTo>
                    <a:lnTo>
                      <a:pt x="2632" y="40"/>
                    </a:lnTo>
                    <a:lnTo>
                      <a:pt x="2696" y="0"/>
                    </a:lnTo>
                    <a:close/>
                  </a:path>
                </a:pathLst>
              </a:custGeom>
              <a:solidFill>
                <a:srgbClr val="9DB9BE"/>
              </a:solidFill>
              <a:ln w="0">
                <a:solidFill>
                  <a:srgbClr val="9DB9B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34"/>
              <p:cNvSpPr>
                <a:spLocks/>
              </p:cNvSpPr>
              <p:nvPr/>
            </p:nvSpPr>
            <p:spPr bwMode="auto">
              <a:xfrm>
                <a:off x="2054" y="3706"/>
                <a:ext cx="194" cy="194"/>
              </a:xfrm>
              <a:custGeom>
                <a:avLst/>
                <a:gdLst>
                  <a:gd name="T0" fmla="*/ 97 w 194"/>
                  <a:gd name="T1" fmla="*/ 0 h 194"/>
                  <a:gd name="T2" fmla="*/ 123 w 194"/>
                  <a:gd name="T3" fmla="*/ 3 h 194"/>
                  <a:gd name="T4" fmla="*/ 147 w 194"/>
                  <a:gd name="T5" fmla="*/ 13 h 194"/>
                  <a:gd name="T6" fmla="*/ 166 w 194"/>
                  <a:gd name="T7" fmla="*/ 27 h 194"/>
                  <a:gd name="T8" fmla="*/ 182 w 194"/>
                  <a:gd name="T9" fmla="*/ 47 h 194"/>
                  <a:gd name="T10" fmla="*/ 190 w 194"/>
                  <a:gd name="T11" fmla="*/ 71 h 194"/>
                  <a:gd name="T12" fmla="*/ 194 w 194"/>
                  <a:gd name="T13" fmla="*/ 97 h 194"/>
                  <a:gd name="T14" fmla="*/ 190 w 194"/>
                  <a:gd name="T15" fmla="*/ 122 h 194"/>
                  <a:gd name="T16" fmla="*/ 182 w 194"/>
                  <a:gd name="T17" fmla="*/ 146 h 194"/>
                  <a:gd name="T18" fmla="*/ 166 w 194"/>
                  <a:gd name="T19" fmla="*/ 165 h 194"/>
                  <a:gd name="T20" fmla="*/ 147 w 194"/>
                  <a:gd name="T21" fmla="*/ 180 h 194"/>
                  <a:gd name="T22" fmla="*/ 123 w 194"/>
                  <a:gd name="T23" fmla="*/ 190 h 194"/>
                  <a:gd name="T24" fmla="*/ 97 w 194"/>
                  <a:gd name="T25" fmla="*/ 194 h 194"/>
                  <a:gd name="T26" fmla="*/ 71 w 194"/>
                  <a:gd name="T27" fmla="*/ 190 h 194"/>
                  <a:gd name="T28" fmla="*/ 49 w 194"/>
                  <a:gd name="T29" fmla="*/ 180 h 194"/>
                  <a:gd name="T30" fmla="*/ 29 w 194"/>
                  <a:gd name="T31" fmla="*/ 165 h 194"/>
                  <a:gd name="T32" fmla="*/ 14 w 194"/>
                  <a:gd name="T33" fmla="*/ 146 h 194"/>
                  <a:gd name="T34" fmla="*/ 4 w 194"/>
                  <a:gd name="T35" fmla="*/ 122 h 194"/>
                  <a:gd name="T36" fmla="*/ 0 w 194"/>
                  <a:gd name="T37" fmla="*/ 97 h 194"/>
                  <a:gd name="T38" fmla="*/ 4 w 194"/>
                  <a:gd name="T39" fmla="*/ 71 h 194"/>
                  <a:gd name="T40" fmla="*/ 14 w 194"/>
                  <a:gd name="T41" fmla="*/ 47 h 194"/>
                  <a:gd name="T42" fmla="*/ 29 w 194"/>
                  <a:gd name="T43" fmla="*/ 27 h 194"/>
                  <a:gd name="T44" fmla="*/ 49 w 194"/>
                  <a:gd name="T45" fmla="*/ 13 h 194"/>
                  <a:gd name="T46" fmla="*/ 71 w 194"/>
                  <a:gd name="T47" fmla="*/ 3 h 194"/>
                  <a:gd name="T48" fmla="*/ 97 w 194"/>
                  <a:gd name="T4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4" h="194">
                    <a:moveTo>
                      <a:pt x="97" y="0"/>
                    </a:moveTo>
                    <a:lnTo>
                      <a:pt x="123" y="3"/>
                    </a:lnTo>
                    <a:lnTo>
                      <a:pt x="147" y="13"/>
                    </a:lnTo>
                    <a:lnTo>
                      <a:pt x="166" y="27"/>
                    </a:lnTo>
                    <a:lnTo>
                      <a:pt x="182" y="47"/>
                    </a:lnTo>
                    <a:lnTo>
                      <a:pt x="190" y="71"/>
                    </a:lnTo>
                    <a:lnTo>
                      <a:pt x="194" y="97"/>
                    </a:lnTo>
                    <a:lnTo>
                      <a:pt x="190" y="122"/>
                    </a:lnTo>
                    <a:lnTo>
                      <a:pt x="182" y="146"/>
                    </a:lnTo>
                    <a:lnTo>
                      <a:pt x="166" y="165"/>
                    </a:lnTo>
                    <a:lnTo>
                      <a:pt x="147" y="180"/>
                    </a:lnTo>
                    <a:lnTo>
                      <a:pt x="123" y="190"/>
                    </a:lnTo>
                    <a:lnTo>
                      <a:pt x="97" y="194"/>
                    </a:lnTo>
                    <a:lnTo>
                      <a:pt x="71" y="190"/>
                    </a:lnTo>
                    <a:lnTo>
                      <a:pt x="49" y="180"/>
                    </a:lnTo>
                    <a:lnTo>
                      <a:pt x="29" y="165"/>
                    </a:lnTo>
                    <a:lnTo>
                      <a:pt x="14" y="146"/>
                    </a:lnTo>
                    <a:lnTo>
                      <a:pt x="4" y="122"/>
                    </a:lnTo>
                    <a:lnTo>
                      <a:pt x="0" y="97"/>
                    </a:lnTo>
                    <a:lnTo>
                      <a:pt x="4" y="71"/>
                    </a:lnTo>
                    <a:lnTo>
                      <a:pt x="14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1" y="3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35"/>
              <p:cNvSpPr>
                <a:spLocks/>
              </p:cNvSpPr>
              <p:nvPr/>
            </p:nvSpPr>
            <p:spPr bwMode="auto">
              <a:xfrm>
                <a:off x="3554" y="1926"/>
                <a:ext cx="2266" cy="2265"/>
              </a:xfrm>
              <a:custGeom>
                <a:avLst/>
                <a:gdLst>
                  <a:gd name="T0" fmla="*/ 177 w 2266"/>
                  <a:gd name="T1" fmla="*/ 0 h 2265"/>
                  <a:gd name="T2" fmla="*/ 1404 w 2266"/>
                  <a:gd name="T3" fmla="*/ 1226 h 2265"/>
                  <a:gd name="T4" fmla="*/ 1703 w 2266"/>
                  <a:gd name="T5" fmla="*/ 1334 h 2265"/>
                  <a:gd name="T6" fmla="*/ 2266 w 2266"/>
                  <a:gd name="T7" fmla="*/ 1898 h 2265"/>
                  <a:gd name="T8" fmla="*/ 1899 w 2266"/>
                  <a:gd name="T9" fmla="*/ 2265 h 2265"/>
                  <a:gd name="T10" fmla="*/ 1336 w 2266"/>
                  <a:gd name="T11" fmla="*/ 1701 h 2265"/>
                  <a:gd name="T12" fmla="*/ 1226 w 2266"/>
                  <a:gd name="T13" fmla="*/ 1402 h 2265"/>
                  <a:gd name="T14" fmla="*/ 0 w 2266"/>
                  <a:gd name="T15" fmla="*/ 176 h 2265"/>
                  <a:gd name="T16" fmla="*/ 177 w 2266"/>
                  <a:gd name="T17" fmla="*/ 0 h 2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66" h="2265">
                    <a:moveTo>
                      <a:pt x="177" y="0"/>
                    </a:moveTo>
                    <a:lnTo>
                      <a:pt x="1404" y="1226"/>
                    </a:lnTo>
                    <a:lnTo>
                      <a:pt x="1703" y="1334"/>
                    </a:lnTo>
                    <a:lnTo>
                      <a:pt x="2266" y="1898"/>
                    </a:lnTo>
                    <a:lnTo>
                      <a:pt x="1899" y="2265"/>
                    </a:lnTo>
                    <a:lnTo>
                      <a:pt x="1336" y="1701"/>
                    </a:lnTo>
                    <a:lnTo>
                      <a:pt x="1226" y="1402"/>
                    </a:lnTo>
                    <a:lnTo>
                      <a:pt x="0" y="176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36"/>
              <p:cNvSpPr>
                <a:spLocks/>
              </p:cNvSpPr>
              <p:nvPr/>
            </p:nvSpPr>
            <p:spPr bwMode="auto">
              <a:xfrm>
                <a:off x="1804" y="176"/>
                <a:ext cx="2252" cy="2252"/>
              </a:xfrm>
              <a:custGeom>
                <a:avLst/>
                <a:gdLst>
                  <a:gd name="T0" fmla="*/ 368 w 2252"/>
                  <a:gd name="T1" fmla="*/ 0 h 2252"/>
                  <a:gd name="T2" fmla="*/ 414 w 2252"/>
                  <a:gd name="T3" fmla="*/ 0 h 2252"/>
                  <a:gd name="T4" fmla="*/ 460 w 2252"/>
                  <a:gd name="T5" fmla="*/ 5 h 2252"/>
                  <a:gd name="T6" fmla="*/ 505 w 2252"/>
                  <a:gd name="T7" fmla="*/ 16 h 2252"/>
                  <a:gd name="T8" fmla="*/ 550 w 2252"/>
                  <a:gd name="T9" fmla="*/ 33 h 2252"/>
                  <a:gd name="T10" fmla="*/ 591 w 2252"/>
                  <a:gd name="T11" fmla="*/ 55 h 2252"/>
                  <a:gd name="T12" fmla="*/ 631 w 2252"/>
                  <a:gd name="T13" fmla="*/ 81 h 2252"/>
                  <a:gd name="T14" fmla="*/ 668 w 2252"/>
                  <a:gd name="T15" fmla="*/ 115 h 2252"/>
                  <a:gd name="T16" fmla="*/ 2252 w 2252"/>
                  <a:gd name="T17" fmla="*/ 1699 h 2252"/>
                  <a:gd name="T18" fmla="*/ 1699 w 2252"/>
                  <a:gd name="T19" fmla="*/ 2252 h 2252"/>
                  <a:gd name="T20" fmla="*/ 115 w 2252"/>
                  <a:gd name="T21" fmla="*/ 668 h 2252"/>
                  <a:gd name="T22" fmla="*/ 82 w 2252"/>
                  <a:gd name="T23" fmla="*/ 631 h 2252"/>
                  <a:gd name="T24" fmla="*/ 55 w 2252"/>
                  <a:gd name="T25" fmla="*/ 591 h 2252"/>
                  <a:gd name="T26" fmla="*/ 34 w 2252"/>
                  <a:gd name="T27" fmla="*/ 549 h 2252"/>
                  <a:gd name="T28" fmla="*/ 16 w 2252"/>
                  <a:gd name="T29" fmla="*/ 505 h 2252"/>
                  <a:gd name="T30" fmla="*/ 6 w 2252"/>
                  <a:gd name="T31" fmla="*/ 460 h 2252"/>
                  <a:gd name="T32" fmla="*/ 0 w 2252"/>
                  <a:gd name="T33" fmla="*/ 414 h 2252"/>
                  <a:gd name="T34" fmla="*/ 0 w 2252"/>
                  <a:gd name="T35" fmla="*/ 368 h 2252"/>
                  <a:gd name="T36" fmla="*/ 6 w 2252"/>
                  <a:gd name="T37" fmla="*/ 322 h 2252"/>
                  <a:gd name="T38" fmla="*/ 16 w 2252"/>
                  <a:gd name="T39" fmla="*/ 276 h 2252"/>
                  <a:gd name="T40" fmla="*/ 33 w 2252"/>
                  <a:gd name="T41" fmla="*/ 233 h 2252"/>
                  <a:gd name="T42" fmla="*/ 55 w 2252"/>
                  <a:gd name="T43" fmla="*/ 190 h 2252"/>
                  <a:gd name="T44" fmla="*/ 82 w 2252"/>
                  <a:gd name="T45" fmla="*/ 151 h 2252"/>
                  <a:gd name="T46" fmla="*/ 115 w 2252"/>
                  <a:gd name="T47" fmla="*/ 113 h 2252"/>
                  <a:gd name="T48" fmla="*/ 152 w 2252"/>
                  <a:gd name="T49" fmla="*/ 81 h 2252"/>
                  <a:gd name="T50" fmla="*/ 192 w 2252"/>
                  <a:gd name="T51" fmla="*/ 55 h 2252"/>
                  <a:gd name="T52" fmla="*/ 233 w 2252"/>
                  <a:gd name="T53" fmla="*/ 33 h 2252"/>
                  <a:gd name="T54" fmla="*/ 277 w 2252"/>
                  <a:gd name="T55" fmla="*/ 16 h 2252"/>
                  <a:gd name="T56" fmla="*/ 322 w 2252"/>
                  <a:gd name="T57" fmla="*/ 5 h 2252"/>
                  <a:gd name="T58" fmla="*/ 368 w 2252"/>
                  <a:gd name="T59" fmla="*/ 0 h 2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52" h="2252">
                    <a:moveTo>
                      <a:pt x="368" y="0"/>
                    </a:moveTo>
                    <a:lnTo>
                      <a:pt x="414" y="0"/>
                    </a:lnTo>
                    <a:lnTo>
                      <a:pt x="460" y="5"/>
                    </a:lnTo>
                    <a:lnTo>
                      <a:pt x="505" y="16"/>
                    </a:lnTo>
                    <a:lnTo>
                      <a:pt x="550" y="33"/>
                    </a:lnTo>
                    <a:lnTo>
                      <a:pt x="591" y="55"/>
                    </a:lnTo>
                    <a:lnTo>
                      <a:pt x="631" y="81"/>
                    </a:lnTo>
                    <a:lnTo>
                      <a:pt x="668" y="115"/>
                    </a:lnTo>
                    <a:lnTo>
                      <a:pt x="2252" y="1699"/>
                    </a:lnTo>
                    <a:lnTo>
                      <a:pt x="1699" y="2252"/>
                    </a:lnTo>
                    <a:lnTo>
                      <a:pt x="115" y="668"/>
                    </a:lnTo>
                    <a:lnTo>
                      <a:pt x="82" y="631"/>
                    </a:lnTo>
                    <a:lnTo>
                      <a:pt x="55" y="591"/>
                    </a:lnTo>
                    <a:lnTo>
                      <a:pt x="34" y="549"/>
                    </a:lnTo>
                    <a:lnTo>
                      <a:pt x="16" y="505"/>
                    </a:lnTo>
                    <a:lnTo>
                      <a:pt x="6" y="460"/>
                    </a:lnTo>
                    <a:lnTo>
                      <a:pt x="0" y="414"/>
                    </a:lnTo>
                    <a:lnTo>
                      <a:pt x="0" y="368"/>
                    </a:lnTo>
                    <a:lnTo>
                      <a:pt x="6" y="322"/>
                    </a:lnTo>
                    <a:lnTo>
                      <a:pt x="16" y="276"/>
                    </a:lnTo>
                    <a:lnTo>
                      <a:pt x="33" y="233"/>
                    </a:lnTo>
                    <a:lnTo>
                      <a:pt x="55" y="190"/>
                    </a:lnTo>
                    <a:lnTo>
                      <a:pt x="82" y="151"/>
                    </a:lnTo>
                    <a:lnTo>
                      <a:pt x="115" y="113"/>
                    </a:lnTo>
                    <a:lnTo>
                      <a:pt x="152" y="81"/>
                    </a:lnTo>
                    <a:lnTo>
                      <a:pt x="192" y="55"/>
                    </a:lnTo>
                    <a:lnTo>
                      <a:pt x="233" y="33"/>
                    </a:lnTo>
                    <a:lnTo>
                      <a:pt x="277" y="16"/>
                    </a:lnTo>
                    <a:lnTo>
                      <a:pt x="322" y="5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C82128"/>
              </a:solidFill>
              <a:ln w="0">
                <a:solidFill>
                  <a:srgbClr val="FF133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37"/>
              <p:cNvSpPr>
                <a:spLocks/>
              </p:cNvSpPr>
              <p:nvPr/>
            </p:nvSpPr>
            <p:spPr bwMode="auto">
              <a:xfrm>
                <a:off x="2099" y="470"/>
                <a:ext cx="1531" cy="1531"/>
              </a:xfrm>
              <a:custGeom>
                <a:avLst/>
                <a:gdLst>
                  <a:gd name="T0" fmla="*/ 86 w 1531"/>
                  <a:gd name="T1" fmla="*/ 0 h 1531"/>
                  <a:gd name="T2" fmla="*/ 107 w 1531"/>
                  <a:gd name="T3" fmla="*/ 0 h 1531"/>
                  <a:gd name="T4" fmla="*/ 127 w 1531"/>
                  <a:gd name="T5" fmla="*/ 5 h 1531"/>
                  <a:gd name="T6" fmla="*/ 147 w 1531"/>
                  <a:gd name="T7" fmla="*/ 13 h 1531"/>
                  <a:gd name="T8" fmla="*/ 164 w 1531"/>
                  <a:gd name="T9" fmla="*/ 27 h 1531"/>
                  <a:gd name="T10" fmla="*/ 1503 w 1531"/>
                  <a:gd name="T11" fmla="*/ 1366 h 1531"/>
                  <a:gd name="T12" fmla="*/ 1517 w 1531"/>
                  <a:gd name="T13" fmla="*/ 1384 h 1531"/>
                  <a:gd name="T14" fmla="*/ 1527 w 1531"/>
                  <a:gd name="T15" fmla="*/ 1403 h 1531"/>
                  <a:gd name="T16" fmla="*/ 1531 w 1531"/>
                  <a:gd name="T17" fmla="*/ 1425 h 1531"/>
                  <a:gd name="T18" fmla="*/ 1531 w 1531"/>
                  <a:gd name="T19" fmla="*/ 1446 h 1531"/>
                  <a:gd name="T20" fmla="*/ 1527 w 1531"/>
                  <a:gd name="T21" fmla="*/ 1467 h 1531"/>
                  <a:gd name="T22" fmla="*/ 1517 w 1531"/>
                  <a:gd name="T23" fmla="*/ 1485 h 1531"/>
                  <a:gd name="T24" fmla="*/ 1503 w 1531"/>
                  <a:gd name="T25" fmla="*/ 1504 h 1531"/>
                  <a:gd name="T26" fmla="*/ 1486 w 1531"/>
                  <a:gd name="T27" fmla="*/ 1518 h 1531"/>
                  <a:gd name="T28" fmla="*/ 1466 w 1531"/>
                  <a:gd name="T29" fmla="*/ 1527 h 1531"/>
                  <a:gd name="T30" fmla="*/ 1445 w 1531"/>
                  <a:gd name="T31" fmla="*/ 1531 h 1531"/>
                  <a:gd name="T32" fmla="*/ 1424 w 1531"/>
                  <a:gd name="T33" fmla="*/ 1531 h 1531"/>
                  <a:gd name="T34" fmla="*/ 1403 w 1531"/>
                  <a:gd name="T35" fmla="*/ 1527 h 1531"/>
                  <a:gd name="T36" fmla="*/ 1384 w 1531"/>
                  <a:gd name="T37" fmla="*/ 1518 h 1531"/>
                  <a:gd name="T38" fmla="*/ 1367 w 1531"/>
                  <a:gd name="T39" fmla="*/ 1504 h 1531"/>
                  <a:gd name="T40" fmla="*/ 27 w 1531"/>
                  <a:gd name="T41" fmla="*/ 165 h 1531"/>
                  <a:gd name="T42" fmla="*/ 14 w 1531"/>
                  <a:gd name="T43" fmla="*/ 148 h 1531"/>
                  <a:gd name="T44" fmla="*/ 4 w 1531"/>
                  <a:gd name="T45" fmla="*/ 128 h 1531"/>
                  <a:gd name="T46" fmla="*/ 0 w 1531"/>
                  <a:gd name="T47" fmla="*/ 107 h 1531"/>
                  <a:gd name="T48" fmla="*/ 0 w 1531"/>
                  <a:gd name="T49" fmla="*/ 85 h 1531"/>
                  <a:gd name="T50" fmla="*/ 4 w 1531"/>
                  <a:gd name="T51" fmla="*/ 64 h 1531"/>
                  <a:gd name="T52" fmla="*/ 14 w 1531"/>
                  <a:gd name="T53" fmla="*/ 46 h 1531"/>
                  <a:gd name="T54" fmla="*/ 27 w 1531"/>
                  <a:gd name="T55" fmla="*/ 27 h 1531"/>
                  <a:gd name="T56" fmla="*/ 45 w 1531"/>
                  <a:gd name="T57" fmla="*/ 13 h 1531"/>
                  <a:gd name="T58" fmla="*/ 65 w 1531"/>
                  <a:gd name="T59" fmla="*/ 5 h 1531"/>
                  <a:gd name="T60" fmla="*/ 86 w 1531"/>
                  <a:gd name="T61" fmla="*/ 0 h 1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31" h="1531">
                    <a:moveTo>
                      <a:pt x="86" y="0"/>
                    </a:moveTo>
                    <a:lnTo>
                      <a:pt x="107" y="0"/>
                    </a:lnTo>
                    <a:lnTo>
                      <a:pt x="127" y="5"/>
                    </a:lnTo>
                    <a:lnTo>
                      <a:pt x="147" y="13"/>
                    </a:lnTo>
                    <a:lnTo>
                      <a:pt x="164" y="27"/>
                    </a:lnTo>
                    <a:lnTo>
                      <a:pt x="1503" y="1366"/>
                    </a:lnTo>
                    <a:lnTo>
                      <a:pt x="1517" y="1384"/>
                    </a:lnTo>
                    <a:lnTo>
                      <a:pt x="1527" y="1403"/>
                    </a:lnTo>
                    <a:lnTo>
                      <a:pt x="1531" y="1425"/>
                    </a:lnTo>
                    <a:lnTo>
                      <a:pt x="1531" y="1446"/>
                    </a:lnTo>
                    <a:lnTo>
                      <a:pt x="1527" y="1467"/>
                    </a:lnTo>
                    <a:lnTo>
                      <a:pt x="1517" y="1485"/>
                    </a:lnTo>
                    <a:lnTo>
                      <a:pt x="1503" y="1504"/>
                    </a:lnTo>
                    <a:lnTo>
                      <a:pt x="1486" y="1518"/>
                    </a:lnTo>
                    <a:lnTo>
                      <a:pt x="1466" y="1527"/>
                    </a:lnTo>
                    <a:lnTo>
                      <a:pt x="1445" y="1531"/>
                    </a:lnTo>
                    <a:lnTo>
                      <a:pt x="1424" y="1531"/>
                    </a:lnTo>
                    <a:lnTo>
                      <a:pt x="1403" y="1527"/>
                    </a:lnTo>
                    <a:lnTo>
                      <a:pt x="1384" y="1518"/>
                    </a:lnTo>
                    <a:lnTo>
                      <a:pt x="1367" y="1504"/>
                    </a:lnTo>
                    <a:lnTo>
                      <a:pt x="27" y="165"/>
                    </a:lnTo>
                    <a:lnTo>
                      <a:pt x="14" y="148"/>
                    </a:lnTo>
                    <a:lnTo>
                      <a:pt x="4" y="128"/>
                    </a:lnTo>
                    <a:lnTo>
                      <a:pt x="0" y="107"/>
                    </a:lnTo>
                    <a:lnTo>
                      <a:pt x="0" y="85"/>
                    </a:lnTo>
                    <a:lnTo>
                      <a:pt x="4" y="64"/>
                    </a:lnTo>
                    <a:lnTo>
                      <a:pt x="14" y="46"/>
                    </a:lnTo>
                    <a:lnTo>
                      <a:pt x="27" y="27"/>
                    </a:lnTo>
                    <a:lnTo>
                      <a:pt x="45" y="13"/>
                    </a:lnTo>
                    <a:lnTo>
                      <a:pt x="65" y="5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9E0000"/>
              </a:solidFill>
              <a:ln w="0">
                <a:solidFill>
                  <a:srgbClr val="C4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38"/>
              <p:cNvSpPr>
                <a:spLocks/>
              </p:cNvSpPr>
              <p:nvPr/>
            </p:nvSpPr>
            <p:spPr bwMode="auto">
              <a:xfrm>
                <a:off x="3364" y="1735"/>
                <a:ext cx="832" cy="832"/>
              </a:xfrm>
              <a:custGeom>
                <a:avLst/>
                <a:gdLst>
                  <a:gd name="T0" fmla="*/ 725 w 832"/>
                  <a:gd name="T1" fmla="*/ 0 h 832"/>
                  <a:gd name="T2" fmla="*/ 746 w 832"/>
                  <a:gd name="T3" fmla="*/ 0 h 832"/>
                  <a:gd name="T4" fmla="*/ 767 w 832"/>
                  <a:gd name="T5" fmla="*/ 4 h 832"/>
                  <a:gd name="T6" fmla="*/ 787 w 832"/>
                  <a:gd name="T7" fmla="*/ 14 h 832"/>
                  <a:gd name="T8" fmla="*/ 804 w 832"/>
                  <a:gd name="T9" fmla="*/ 28 h 832"/>
                  <a:gd name="T10" fmla="*/ 818 w 832"/>
                  <a:gd name="T11" fmla="*/ 45 h 832"/>
                  <a:gd name="T12" fmla="*/ 827 w 832"/>
                  <a:gd name="T13" fmla="*/ 65 h 832"/>
                  <a:gd name="T14" fmla="*/ 832 w 832"/>
                  <a:gd name="T15" fmla="*/ 86 h 832"/>
                  <a:gd name="T16" fmla="*/ 832 w 832"/>
                  <a:gd name="T17" fmla="*/ 107 h 832"/>
                  <a:gd name="T18" fmla="*/ 827 w 832"/>
                  <a:gd name="T19" fmla="*/ 128 h 832"/>
                  <a:gd name="T20" fmla="*/ 818 w 832"/>
                  <a:gd name="T21" fmla="*/ 147 h 832"/>
                  <a:gd name="T22" fmla="*/ 804 w 832"/>
                  <a:gd name="T23" fmla="*/ 165 h 832"/>
                  <a:gd name="T24" fmla="*/ 165 w 832"/>
                  <a:gd name="T25" fmla="*/ 804 h 832"/>
                  <a:gd name="T26" fmla="*/ 148 w 832"/>
                  <a:gd name="T27" fmla="*/ 817 h 832"/>
                  <a:gd name="T28" fmla="*/ 128 w 832"/>
                  <a:gd name="T29" fmla="*/ 827 h 832"/>
                  <a:gd name="T30" fmla="*/ 107 w 832"/>
                  <a:gd name="T31" fmla="*/ 832 h 832"/>
                  <a:gd name="T32" fmla="*/ 85 w 832"/>
                  <a:gd name="T33" fmla="*/ 832 h 832"/>
                  <a:gd name="T34" fmla="*/ 64 w 832"/>
                  <a:gd name="T35" fmla="*/ 827 h 832"/>
                  <a:gd name="T36" fmla="*/ 46 w 832"/>
                  <a:gd name="T37" fmla="*/ 817 h 832"/>
                  <a:gd name="T38" fmla="*/ 27 w 832"/>
                  <a:gd name="T39" fmla="*/ 804 h 832"/>
                  <a:gd name="T40" fmla="*/ 13 w 832"/>
                  <a:gd name="T41" fmla="*/ 786 h 832"/>
                  <a:gd name="T42" fmla="*/ 5 w 832"/>
                  <a:gd name="T43" fmla="*/ 766 h 832"/>
                  <a:gd name="T44" fmla="*/ 0 w 832"/>
                  <a:gd name="T45" fmla="*/ 746 h 832"/>
                  <a:gd name="T46" fmla="*/ 0 w 832"/>
                  <a:gd name="T47" fmla="*/ 725 h 832"/>
                  <a:gd name="T48" fmla="*/ 5 w 832"/>
                  <a:gd name="T49" fmla="*/ 704 h 832"/>
                  <a:gd name="T50" fmla="*/ 13 w 832"/>
                  <a:gd name="T51" fmla="*/ 684 h 832"/>
                  <a:gd name="T52" fmla="*/ 27 w 832"/>
                  <a:gd name="T53" fmla="*/ 667 h 832"/>
                  <a:gd name="T54" fmla="*/ 666 w 832"/>
                  <a:gd name="T55" fmla="*/ 28 h 832"/>
                  <a:gd name="T56" fmla="*/ 684 w 832"/>
                  <a:gd name="T57" fmla="*/ 14 h 832"/>
                  <a:gd name="T58" fmla="*/ 704 w 832"/>
                  <a:gd name="T59" fmla="*/ 4 h 832"/>
                  <a:gd name="T60" fmla="*/ 725 w 832"/>
                  <a:gd name="T61" fmla="*/ 0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32" h="832">
                    <a:moveTo>
                      <a:pt x="725" y="0"/>
                    </a:moveTo>
                    <a:lnTo>
                      <a:pt x="746" y="0"/>
                    </a:lnTo>
                    <a:lnTo>
                      <a:pt x="767" y="4"/>
                    </a:lnTo>
                    <a:lnTo>
                      <a:pt x="787" y="14"/>
                    </a:lnTo>
                    <a:lnTo>
                      <a:pt x="804" y="28"/>
                    </a:lnTo>
                    <a:lnTo>
                      <a:pt x="818" y="45"/>
                    </a:lnTo>
                    <a:lnTo>
                      <a:pt x="827" y="65"/>
                    </a:lnTo>
                    <a:lnTo>
                      <a:pt x="832" y="86"/>
                    </a:lnTo>
                    <a:lnTo>
                      <a:pt x="832" y="107"/>
                    </a:lnTo>
                    <a:lnTo>
                      <a:pt x="827" y="128"/>
                    </a:lnTo>
                    <a:lnTo>
                      <a:pt x="818" y="147"/>
                    </a:lnTo>
                    <a:lnTo>
                      <a:pt x="804" y="165"/>
                    </a:lnTo>
                    <a:lnTo>
                      <a:pt x="165" y="804"/>
                    </a:lnTo>
                    <a:lnTo>
                      <a:pt x="148" y="817"/>
                    </a:lnTo>
                    <a:lnTo>
                      <a:pt x="128" y="827"/>
                    </a:lnTo>
                    <a:lnTo>
                      <a:pt x="107" y="832"/>
                    </a:lnTo>
                    <a:lnTo>
                      <a:pt x="85" y="832"/>
                    </a:lnTo>
                    <a:lnTo>
                      <a:pt x="64" y="827"/>
                    </a:lnTo>
                    <a:lnTo>
                      <a:pt x="46" y="817"/>
                    </a:lnTo>
                    <a:lnTo>
                      <a:pt x="27" y="804"/>
                    </a:lnTo>
                    <a:lnTo>
                      <a:pt x="13" y="786"/>
                    </a:lnTo>
                    <a:lnTo>
                      <a:pt x="5" y="766"/>
                    </a:lnTo>
                    <a:lnTo>
                      <a:pt x="0" y="746"/>
                    </a:lnTo>
                    <a:lnTo>
                      <a:pt x="0" y="725"/>
                    </a:lnTo>
                    <a:lnTo>
                      <a:pt x="5" y="704"/>
                    </a:lnTo>
                    <a:lnTo>
                      <a:pt x="13" y="684"/>
                    </a:lnTo>
                    <a:lnTo>
                      <a:pt x="27" y="667"/>
                    </a:lnTo>
                    <a:lnTo>
                      <a:pt x="666" y="28"/>
                    </a:lnTo>
                    <a:lnTo>
                      <a:pt x="684" y="14"/>
                    </a:lnTo>
                    <a:lnTo>
                      <a:pt x="704" y="4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rgbClr val="9E0000"/>
              </a:solidFill>
              <a:ln w="0">
                <a:solidFill>
                  <a:srgbClr val="C4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31" name="Group 1130"/>
          <p:cNvGrpSpPr/>
          <p:nvPr/>
        </p:nvGrpSpPr>
        <p:grpSpPr>
          <a:xfrm>
            <a:off x="1515649" y="4170513"/>
            <a:ext cx="1152239" cy="1548884"/>
            <a:chOff x="1515649" y="4170513"/>
            <a:chExt cx="1152239" cy="1548884"/>
          </a:xfrm>
        </p:grpSpPr>
        <p:sp>
          <p:nvSpPr>
            <p:cNvPr id="18" name="Rectangle 17"/>
            <p:cNvSpPr/>
            <p:nvPr/>
          </p:nvSpPr>
          <p:spPr>
            <a:xfrm>
              <a:off x="1515649" y="5073066"/>
              <a:ext cx="115223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CA" sz="12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PREVENTS REGRESSION BUGS</a:t>
              </a:r>
              <a:endParaRPr kumimoji="0" lang="en-CA" sz="12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2" name="Group 58"/>
            <p:cNvGrpSpPr>
              <a:grpSpLocks noChangeAspect="1"/>
            </p:cNvGrpSpPr>
            <p:nvPr/>
          </p:nvGrpSpPr>
          <p:grpSpPr bwMode="auto">
            <a:xfrm flipH="1">
              <a:off x="1806336" y="4170513"/>
              <a:ext cx="570864" cy="771006"/>
              <a:chOff x="1790" y="117"/>
              <a:chExt cx="3032" cy="4095"/>
            </a:xfrm>
          </p:grpSpPr>
          <p:sp>
            <p:nvSpPr>
              <p:cNvPr id="86" name="Freeform 61"/>
              <p:cNvSpPr>
                <a:spLocks/>
              </p:cNvSpPr>
              <p:nvPr/>
            </p:nvSpPr>
            <p:spPr bwMode="auto">
              <a:xfrm>
                <a:off x="2831" y="117"/>
                <a:ext cx="452" cy="592"/>
              </a:xfrm>
              <a:custGeom>
                <a:avLst/>
                <a:gdLst>
                  <a:gd name="T0" fmla="*/ 61 w 452"/>
                  <a:gd name="T1" fmla="*/ 0 h 592"/>
                  <a:gd name="T2" fmla="*/ 78 w 452"/>
                  <a:gd name="T3" fmla="*/ 0 h 592"/>
                  <a:gd name="T4" fmla="*/ 94 w 452"/>
                  <a:gd name="T5" fmla="*/ 6 h 592"/>
                  <a:gd name="T6" fmla="*/ 107 w 452"/>
                  <a:gd name="T7" fmla="*/ 15 h 592"/>
                  <a:gd name="T8" fmla="*/ 120 w 452"/>
                  <a:gd name="T9" fmla="*/ 28 h 592"/>
                  <a:gd name="T10" fmla="*/ 452 w 452"/>
                  <a:gd name="T11" fmla="*/ 518 h 592"/>
                  <a:gd name="T12" fmla="*/ 344 w 452"/>
                  <a:gd name="T13" fmla="*/ 592 h 592"/>
                  <a:gd name="T14" fmla="*/ 12 w 452"/>
                  <a:gd name="T15" fmla="*/ 100 h 592"/>
                  <a:gd name="T16" fmla="*/ 3 w 452"/>
                  <a:gd name="T17" fmla="*/ 86 h 592"/>
                  <a:gd name="T18" fmla="*/ 0 w 452"/>
                  <a:gd name="T19" fmla="*/ 68 h 592"/>
                  <a:gd name="T20" fmla="*/ 2 w 452"/>
                  <a:gd name="T21" fmla="*/ 52 h 592"/>
                  <a:gd name="T22" fmla="*/ 7 w 452"/>
                  <a:gd name="T23" fmla="*/ 36 h 592"/>
                  <a:gd name="T24" fmla="*/ 15 w 452"/>
                  <a:gd name="T25" fmla="*/ 22 h 592"/>
                  <a:gd name="T26" fmla="*/ 29 w 452"/>
                  <a:gd name="T27" fmla="*/ 10 h 592"/>
                  <a:gd name="T28" fmla="*/ 44 w 452"/>
                  <a:gd name="T29" fmla="*/ 2 h 592"/>
                  <a:gd name="T30" fmla="*/ 61 w 452"/>
                  <a:gd name="T31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2" h="592">
                    <a:moveTo>
                      <a:pt x="61" y="0"/>
                    </a:moveTo>
                    <a:lnTo>
                      <a:pt x="78" y="0"/>
                    </a:lnTo>
                    <a:lnTo>
                      <a:pt x="94" y="6"/>
                    </a:lnTo>
                    <a:lnTo>
                      <a:pt x="107" y="15"/>
                    </a:lnTo>
                    <a:lnTo>
                      <a:pt x="120" y="28"/>
                    </a:lnTo>
                    <a:lnTo>
                      <a:pt x="452" y="518"/>
                    </a:lnTo>
                    <a:lnTo>
                      <a:pt x="344" y="592"/>
                    </a:lnTo>
                    <a:lnTo>
                      <a:pt x="12" y="100"/>
                    </a:lnTo>
                    <a:lnTo>
                      <a:pt x="3" y="86"/>
                    </a:lnTo>
                    <a:lnTo>
                      <a:pt x="0" y="68"/>
                    </a:lnTo>
                    <a:lnTo>
                      <a:pt x="2" y="52"/>
                    </a:lnTo>
                    <a:lnTo>
                      <a:pt x="7" y="36"/>
                    </a:lnTo>
                    <a:lnTo>
                      <a:pt x="15" y="22"/>
                    </a:lnTo>
                    <a:lnTo>
                      <a:pt x="29" y="10"/>
                    </a:lnTo>
                    <a:lnTo>
                      <a:pt x="44" y="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62"/>
              <p:cNvSpPr>
                <a:spLocks/>
              </p:cNvSpPr>
              <p:nvPr/>
            </p:nvSpPr>
            <p:spPr bwMode="auto">
              <a:xfrm>
                <a:off x="3329" y="117"/>
                <a:ext cx="452" cy="592"/>
              </a:xfrm>
              <a:custGeom>
                <a:avLst/>
                <a:gdLst>
                  <a:gd name="T0" fmla="*/ 391 w 452"/>
                  <a:gd name="T1" fmla="*/ 0 h 592"/>
                  <a:gd name="T2" fmla="*/ 408 w 452"/>
                  <a:gd name="T3" fmla="*/ 2 h 592"/>
                  <a:gd name="T4" fmla="*/ 423 w 452"/>
                  <a:gd name="T5" fmla="*/ 10 h 592"/>
                  <a:gd name="T6" fmla="*/ 437 w 452"/>
                  <a:gd name="T7" fmla="*/ 22 h 592"/>
                  <a:gd name="T8" fmla="*/ 446 w 452"/>
                  <a:gd name="T9" fmla="*/ 36 h 592"/>
                  <a:gd name="T10" fmla="*/ 452 w 452"/>
                  <a:gd name="T11" fmla="*/ 52 h 592"/>
                  <a:gd name="T12" fmla="*/ 452 w 452"/>
                  <a:gd name="T13" fmla="*/ 68 h 592"/>
                  <a:gd name="T14" fmla="*/ 449 w 452"/>
                  <a:gd name="T15" fmla="*/ 86 h 592"/>
                  <a:gd name="T16" fmla="*/ 441 w 452"/>
                  <a:gd name="T17" fmla="*/ 100 h 592"/>
                  <a:gd name="T18" fmla="*/ 108 w 452"/>
                  <a:gd name="T19" fmla="*/ 592 h 592"/>
                  <a:gd name="T20" fmla="*/ 0 w 452"/>
                  <a:gd name="T21" fmla="*/ 518 h 592"/>
                  <a:gd name="T22" fmla="*/ 332 w 452"/>
                  <a:gd name="T23" fmla="*/ 28 h 592"/>
                  <a:gd name="T24" fmla="*/ 345 w 452"/>
                  <a:gd name="T25" fmla="*/ 15 h 592"/>
                  <a:gd name="T26" fmla="*/ 359 w 452"/>
                  <a:gd name="T27" fmla="*/ 6 h 592"/>
                  <a:gd name="T28" fmla="*/ 375 w 452"/>
                  <a:gd name="T29" fmla="*/ 0 h 592"/>
                  <a:gd name="T30" fmla="*/ 391 w 452"/>
                  <a:gd name="T31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2" h="592">
                    <a:moveTo>
                      <a:pt x="391" y="0"/>
                    </a:moveTo>
                    <a:lnTo>
                      <a:pt x="408" y="2"/>
                    </a:lnTo>
                    <a:lnTo>
                      <a:pt x="423" y="10"/>
                    </a:lnTo>
                    <a:lnTo>
                      <a:pt x="437" y="22"/>
                    </a:lnTo>
                    <a:lnTo>
                      <a:pt x="446" y="36"/>
                    </a:lnTo>
                    <a:lnTo>
                      <a:pt x="452" y="52"/>
                    </a:lnTo>
                    <a:lnTo>
                      <a:pt x="452" y="68"/>
                    </a:lnTo>
                    <a:lnTo>
                      <a:pt x="449" y="86"/>
                    </a:lnTo>
                    <a:lnTo>
                      <a:pt x="441" y="100"/>
                    </a:lnTo>
                    <a:lnTo>
                      <a:pt x="108" y="592"/>
                    </a:lnTo>
                    <a:lnTo>
                      <a:pt x="0" y="518"/>
                    </a:lnTo>
                    <a:lnTo>
                      <a:pt x="332" y="28"/>
                    </a:lnTo>
                    <a:lnTo>
                      <a:pt x="345" y="15"/>
                    </a:lnTo>
                    <a:lnTo>
                      <a:pt x="359" y="6"/>
                    </a:lnTo>
                    <a:lnTo>
                      <a:pt x="375" y="0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rgbClr val="00206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63"/>
              <p:cNvSpPr>
                <a:spLocks/>
              </p:cNvSpPr>
              <p:nvPr/>
            </p:nvSpPr>
            <p:spPr bwMode="auto">
              <a:xfrm>
                <a:off x="2896" y="411"/>
                <a:ext cx="820" cy="672"/>
              </a:xfrm>
              <a:custGeom>
                <a:avLst/>
                <a:gdLst>
                  <a:gd name="T0" fmla="*/ 411 w 820"/>
                  <a:gd name="T1" fmla="*/ 0 h 672"/>
                  <a:gd name="T2" fmla="*/ 466 w 820"/>
                  <a:gd name="T3" fmla="*/ 4 h 672"/>
                  <a:gd name="T4" fmla="*/ 519 w 820"/>
                  <a:gd name="T5" fmla="*/ 15 h 672"/>
                  <a:gd name="T6" fmla="*/ 570 w 820"/>
                  <a:gd name="T7" fmla="*/ 33 h 672"/>
                  <a:gd name="T8" fmla="*/ 617 w 820"/>
                  <a:gd name="T9" fmla="*/ 56 h 672"/>
                  <a:gd name="T10" fmla="*/ 661 w 820"/>
                  <a:gd name="T11" fmla="*/ 86 h 672"/>
                  <a:gd name="T12" fmla="*/ 699 w 820"/>
                  <a:gd name="T13" fmla="*/ 121 h 672"/>
                  <a:gd name="T14" fmla="*/ 734 w 820"/>
                  <a:gd name="T15" fmla="*/ 161 h 672"/>
                  <a:gd name="T16" fmla="*/ 764 w 820"/>
                  <a:gd name="T17" fmla="*/ 204 h 672"/>
                  <a:gd name="T18" fmla="*/ 788 w 820"/>
                  <a:gd name="T19" fmla="*/ 252 h 672"/>
                  <a:gd name="T20" fmla="*/ 805 w 820"/>
                  <a:gd name="T21" fmla="*/ 301 h 672"/>
                  <a:gd name="T22" fmla="*/ 816 w 820"/>
                  <a:gd name="T23" fmla="*/ 355 h 672"/>
                  <a:gd name="T24" fmla="*/ 820 w 820"/>
                  <a:gd name="T25" fmla="*/ 411 h 672"/>
                  <a:gd name="T26" fmla="*/ 411 w 820"/>
                  <a:gd name="T27" fmla="*/ 672 h 672"/>
                  <a:gd name="T28" fmla="*/ 0 w 820"/>
                  <a:gd name="T29" fmla="*/ 411 h 672"/>
                  <a:gd name="T30" fmla="*/ 4 w 820"/>
                  <a:gd name="T31" fmla="*/ 355 h 672"/>
                  <a:gd name="T32" fmla="*/ 15 w 820"/>
                  <a:gd name="T33" fmla="*/ 301 h 672"/>
                  <a:gd name="T34" fmla="*/ 32 w 820"/>
                  <a:gd name="T35" fmla="*/ 252 h 672"/>
                  <a:gd name="T36" fmla="*/ 56 w 820"/>
                  <a:gd name="T37" fmla="*/ 204 h 672"/>
                  <a:gd name="T38" fmla="*/ 86 w 820"/>
                  <a:gd name="T39" fmla="*/ 161 h 672"/>
                  <a:gd name="T40" fmla="*/ 121 w 820"/>
                  <a:gd name="T41" fmla="*/ 121 h 672"/>
                  <a:gd name="T42" fmla="*/ 159 w 820"/>
                  <a:gd name="T43" fmla="*/ 86 h 672"/>
                  <a:gd name="T44" fmla="*/ 203 w 820"/>
                  <a:gd name="T45" fmla="*/ 56 h 672"/>
                  <a:gd name="T46" fmla="*/ 250 w 820"/>
                  <a:gd name="T47" fmla="*/ 33 h 672"/>
                  <a:gd name="T48" fmla="*/ 301 w 820"/>
                  <a:gd name="T49" fmla="*/ 15 h 672"/>
                  <a:gd name="T50" fmla="*/ 355 w 820"/>
                  <a:gd name="T51" fmla="*/ 4 h 672"/>
                  <a:gd name="T52" fmla="*/ 411 w 820"/>
                  <a:gd name="T53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0" h="672">
                    <a:moveTo>
                      <a:pt x="411" y="0"/>
                    </a:moveTo>
                    <a:lnTo>
                      <a:pt x="466" y="4"/>
                    </a:lnTo>
                    <a:lnTo>
                      <a:pt x="519" y="15"/>
                    </a:lnTo>
                    <a:lnTo>
                      <a:pt x="570" y="33"/>
                    </a:lnTo>
                    <a:lnTo>
                      <a:pt x="617" y="56"/>
                    </a:lnTo>
                    <a:lnTo>
                      <a:pt x="661" y="86"/>
                    </a:lnTo>
                    <a:lnTo>
                      <a:pt x="699" y="121"/>
                    </a:lnTo>
                    <a:lnTo>
                      <a:pt x="734" y="161"/>
                    </a:lnTo>
                    <a:lnTo>
                      <a:pt x="764" y="204"/>
                    </a:lnTo>
                    <a:lnTo>
                      <a:pt x="788" y="252"/>
                    </a:lnTo>
                    <a:lnTo>
                      <a:pt x="805" y="301"/>
                    </a:lnTo>
                    <a:lnTo>
                      <a:pt x="816" y="355"/>
                    </a:lnTo>
                    <a:lnTo>
                      <a:pt x="820" y="411"/>
                    </a:lnTo>
                    <a:lnTo>
                      <a:pt x="411" y="672"/>
                    </a:lnTo>
                    <a:lnTo>
                      <a:pt x="0" y="411"/>
                    </a:lnTo>
                    <a:lnTo>
                      <a:pt x="4" y="355"/>
                    </a:lnTo>
                    <a:lnTo>
                      <a:pt x="15" y="301"/>
                    </a:lnTo>
                    <a:lnTo>
                      <a:pt x="32" y="252"/>
                    </a:lnTo>
                    <a:lnTo>
                      <a:pt x="56" y="204"/>
                    </a:lnTo>
                    <a:lnTo>
                      <a:pt x="86" y="161"/>
                    </a:lnTo>
                    <a:lnTo>
                      <a:pt x="121" y="121"/>
                    </a:lnTo>
                    <a:lnTo>
                      <a:pt x="159" y="86"/>
                    </a:lnTo>
                    <a:lnTo>
                      <a:pt x="203" y="56"/>
                    </a:lnTo>
                    <a:lnTo>
                      <a:pt x="250" y="33"/>
                    </a:lnTo>
                    <a:lnTo>
                      <a:pt x="301" y="15"/>
                    </a:lnTo>
                    <a:lnTo>
                      <a:pt x="355" y="4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rgbClr val="7BD2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64"/>
              <p:cNvSpPr>
                <a:spLocks/>
              </p:cNvSpPr>
              <p:nvPr/>
            </p:nvSpPr>
            <p:spPr bwMode="auto">
              <a:xfrm>
                <a:off x="1790" y="2527"/>
                <a:ext cx="898" cy="1685"/>
              </a:xfrm>
              <a:custGeom>
                <a:avLst/>
                <a:gdLst>
                  <a:gd name="T0" fmla="*/ 66 w 898"/>
                  <a:gd name="T1" fmla="*/ 0 h 1685"/>
                  <a:gd name="T2" fmla="*/ 898 w 898"/>
                  <a:gd name="T3" fmla="*/ 0 h 1685"/>
                  <a:gd name="T4" fmla="*/ 898 w 898"/>
                  <a:gd name="T5" fmla="*/ 130 h 1685"/>
                  <a:gd name="T6" fmla="*/ 149 w 898"/>
                  <a:gd name="T7" fmla="*/ 130 h 1685"/>
                  <a:gd name="T8" fmla="*/ 438 w 898"/>
                  <a:gd name="T9" fmla="*/ 1267 h 1685"/>
                  <a:gd name="T10" fmla="*/ 440 w 898"/>
                  <a:gd name="T11" fmla="*/ 1276 h 1685"/>
                  <a:gd name="T12" fmla="*/ 440 w 898"/>
                  <a:gd name="T13" fmla="*/ 1283 h 1685"/>
                  <a:gd name="T14" fmla="*/ 440 w 898"/>
                  <a:gd name="T15" fmla="*/ 1619 h 1685"/>
                  <a:gd name="T16" fmla="*/ 437 w 898"/>
                  <a:gd name="T17" fmla="*/ 1640 h 1685"/>
                  <a:gd name="T18" fmla="*/ 428 w 898"/>
                  <a:gd name="T19" fmla="*/ 1658 h 1685"/>
                  <a:gd name="T20" fmla="*/ 414 w 898"/>
                  <a:gd name="T21" fmla="*/ 1673 h 1685"/>
                  <a:gd name="T22" fmla="*/ 395 w 898"/>
                  <a:gd name="T23" fmla="*/ 1681 h 1685"/>
                  <a:gd name="T24" fmla="*/ 376 w 898"/>
                  <a:gd name="T25" fmla="*/ 1685 h 1685"/>
                  <a:gd name="T26" fmla="*/ 354 w 898"/>
                  <a:gd name="T27" fmla="*/ 1681 h 1685"/>
                  <a:gd name="T28" fmla="*/ 336 w 898"/>
                  <a:gd name="T29" fmla="*/ 1673 h 1685"/>
                  <a:gd name="T30" fmla="*/ 322 w 898"/>
                  <a:gd name="T31" fmla="*/ 1658 h 1685"/>
                  <a:gd name="T32" fmla="*/ 313 w 898"/>
                  <a:gd name="T33" fmla="*/ 1640 h 1685"/>
                  <a:gd name="T34" fmla="*/ 310 w 898"/>
                  <a:gd name="T35" fmla="*/ 1619 h 1685"/>
                  <a:gd name="T36" fmla="*/ 310 w 898"/>
                  <a:gd name="T37" fmla="*/ 1292 h 1685"/>
                  <a:gd name="T38" fmla="*/ 2 w 898"/>
                  <a:gd name="T39" fmla="*/ 82 h 1685"/>
                  <a:gd name="T40" fmla="*/ 0 w 898"/>
                  <a:gd name="T41" fmla="*/ 62 h 1685"/>
                  <a:gd name="T42" fmla="*/ 5 w 898"/>
                  <a:gd name="T43" fmla="*/ 42 h 1685"/>
                  <a:gd name="T44" fmla="*/ 13 w 898"/>
                  <a:gd name="T45" fmla="*/ 26 h 1685"/>
                  <a:gd name="T46" fmla="*/ 28 w 898"/>
                  <a:gd name="T47" fmla="*/ 12 h 1685"/>
                  <a:gd name="T48" fmla="*/ 46 w 898"/>
                  <a:gd name="T49" fmla="*/ 4 h 1685"/>
                  <a:gd name="T50" fmla="*/ 66 w 898"/>
                  <a:gd name="T51" fmla="*/ 0 h 1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98" h="1685">
                    <a:moveTo>
                      <a:pt x="66" y="0"/>
                    </a:moveTo>
                    <a:lnTo>
                      <a:pt x="898" y="0"/>
                    </a:lnTo>
                    <a:lnTo>
                      <a:pt x="898" y="130"/>
                    </a:lnTo>
                    <a:lnTo>
                      <a:pt x="149" y="130"/>
                    </a:lnTo>
                    <a:lnTo>
                      <a:pt x="438" y="1267"/>
                    </a:lnTo>
                    <a:lnTo>
                      <a:pt x="440" y="1276"/>
                    </a:lnTo>
                    <a:lnTo>
                      <a:pt x="440" y="1283"/>
                    </a:lnTo>
                    <a:lnTo>
                      <a:pt x="440" y="1619"/>
                    </a:lnTo>
                    <a:lnTo>
                      <a:pt x="437" y="1640"/>
                    </a:lnTo>
                    <a:lnTo>
                      <a:pt x="428" y="1658"/>
                    </a:lnTo>
                    <a:lnTo>
                      <a:pt x="414" y="1673"/>
                    </a:lnTo>
                    <a:lnTo>
                      <a:pt x="395" y="1681"/>
                    </a:lnTo>
                    <a:lnTo>
                      <a:pt x="376" y="1685"/>
                    </a:lnTo>
                    <a:lnTo>
                      <a:pt x="354" y="1681"/>
                    </a:lnTo>
                    <a:lnTo>
                      <a:pt x="336" y="1673"/>
                    </a:lnTo>
                    <a:lnTo>
                      <a:pt x="322" y="1658"/>
                    </a:lnTo>
                    <a:lnTo>
                      <a:pt x="313" y="1640"/>
                    </a:lnTo>
                    <a:lnTo>
                      <a:pt x="310" y="1619"/>
                    </a:lnTo>
                    <a:lnTo>
                      <a:pt x="310" y="1292"/>
                    </a:lnTo>
                    <a:lnTo>
                      <a:pt x="2" y="82"/>
                    </a:lnTo>
                    <a:lnTo>
                      <a:pt x="0" y="62"/>
                    </a:lnTo>
                    <a:lnTo>
                      <a:pt x="5" y="42"/>
                    </a:lnTo>
                    <a:lnTo>
                      <a:pt x="13" y="26"/>
                    </a:lnTo>
                    <a:lnTo>
                      <a:pt x="28" y="12"/>
                    </a:lnTo>
                    <a:lnTo>
                      <a:pt x="46" y="4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65"/>
              <p:cNvSpPr>
                <a:spLocks/>
              </p:cNvSpPr>
              <p:nvPr/>
            </p:nvSpPr>
            <p:spPr bwMode="auto">
              <a:xfrm>
                <a:off x="1790" y="1919"/>
                <a:ext cx="834" cy="411"/>
              </a:xfrm>
              <a:custGeom>
                <a:avLst/>
                <a:gdLst>
                  <a:gd name="T0" fmla="*/ 68 w 834"/>
                  <a:gd name="T1" fmla="*/ 0 h 411"/>
                  <a:gd name="T2" fmla="*/ 88 w 834"/>
                  <a:gd name="T3" fmla="*/ 3 h 411"/>
                  <a:gd name="T4" fmla="*/ 834 w 834"/>
                  <a:gd name="T5" fmla="*/ 286 h 411"/>
                  <a:gd name="T6" fmla="*/ 811 w 834"/>
                  <a:gd name="T7" fmla="*/ 411 h 411"/>
                  <a:gd name="T8" fmla="*/ 800 w 834"/>
                  <a:gd name="T9" fmla="*/ 410 h 411"/>
                  <a:gd name="T10" fmla="*/ 787 w 834"/>
                  <a:gd name="T11" fmla="*/ 408 h 411"/>
                  <a:gd name="T12" fmla="*/ 130 w 834"/>
                  <a:gd name="T13" fmla="*/ 159 h 411"/>
                  <a:gd name="T14" fmla="*/ 130 w 834"/>
                  <a:gd name="T15" fmla="*/ 343 h 411"/>
                  <a:gd name="T16" fmla="*/ 128 w 834"/>
                  <a:gd name="T17" fmla="*/ 364 h 411"/>
                  <a:gd name="T18" fmla="*/ 118 w 834"/>
                  <a:gd name="T19" fmla="*/ 382 h 411"/>
                  <a:gd name="T20" fmla="*/ 104 w 834"/>
                  <a:gd name="T21" fmla="*/ 396 h 411"/>
                  <a:gd name="T22" fmla="*/ 86 w 834"/>
                  <a:gd name="T23" fmla="*/ 405 h 411"/>
                  <a:gd name="T24" fmla="*/ 66 w 834"/>
                  <a:gd name="T25" fmla="*/ 409 h 411"/>
                  <a:gd name="T26" fmla="*/ 45 w 834"/>
                  <a:gd name="T27" fmla="*/ 405 h 411"/>
                  <a:gd name="T28" fmla="*/ 27 w 834"/>
                  <a:gd name="T29" fmla="*/ 396 h 411"/>
                  <a:gd name="T30" fmla="*/ 12 w 834"/>
                  <a:gd name="T31" fmla="*/ 382 h 411"/>
                  <a:gd name="T32" fmla="*/ 3 w 834"/>
                  <a:gd name="T33" fmla="*/ 364 h 411"/>
                  <a:gd name="T34" fmla="*/ 0 w 834"/>
                  <a:gd name="T35" fmla="*/ 343 h 411"/>
                  <a:gd name="T36" fmla="*/ 0 w 834"/>
                  <a:gd name="T37" fmla="*/ 64 h 411"/>
                  <a:gd name="T38" fmla="*/ 2 w 834"/>
                  <a:gd name="T39" fmla="*/ 49 h 411"/>
                  <a:gd name="T40" fmla="*/ 7 w 834"/>
                  <a:gd name="T41" fmla="*/ 35 h 411"/>
                  <a:gd name="T42" fmla="*/ 16 w 834"/>
                  <a:gd name="T43" fmla="*/ 22 h 411"/>
                  <a:gd name="T44" fmla="*/ 28 w 834"/>
                  <a:gd name="T45" fmla="*/ 11 h 411"/>
                  <a:gd name="T46" fmla="*/ 47 w 834"/>
                  <a:gd name="T47" fmla="*/ 2 h 411"/>
                  <a:gd name="T48" fmla="*/ 68 w 834"/>
                  <a:gd name="T49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34" h="411">
                    <a:moveTo>
                      <a:pt x="68" y="0"/>
                    </a:moveTo>
                    <a:lnTo>
                      <a:pt x="88" y="3"/>
                    </a:lnTo>
                    <a:lnTo>
                      <a:pt x="834" y="286"/>
                    </a:lnTo>
                    <a:lnTo>
                      <a:pt x="811" y="411"/>
                    </a:lnTo>
                    <a:lnTo>
                      <a:pt x="800" y="410"/>
                    </a:lnTo>
                    <a:lnTo>
                      <a:pt x="787" y="408"/>
                    </a:lnTo>
                    <a:lnTo>
                      <a:pt x="130" y="159"/>
                    </a:lnTo>
                    <a:lnTo>
                      <a:pt x="130" y="343"/>
                    </a:lnTo>
                    <a:lnTo>
                      <a:pt x="128" y="364"/>
                    </a:lnTo>
                    <a:lnTo>
                      <a:pt x="118" y="382"/>
                    </a:lnTo>
                    <a:lnTo>
                      <a:pt x="104" y="396"/>
                    </a:lnTo>
                    <a:lnTo>
                      <a:pt x="86" y="405"/>
                    </a:lnTo>
                    <a:lnTo>
                      <a:pt x="66" y="409"/>
                    </a:lnTo>
                    <a:lnTo>
                      <a:pt x="45" y="405"/>
                    </a:lnTo>
                    <a:lnTo>
                      <a:pt x="27" y="396"/>
                    </a:lnTo>
                    <a:lnTo>
                      <a:pt x="12" y="382"/>
                    </a:lnTo>
                    <a:lnTo>
                      <a:pt x="3" y="364"/>
                    </a:lnTo>
                    <a:lnTo>
                      <a:pt x="0" y="343"/>
                    </a:lnTo>
                    <a:lnTo>
                      <a:pt x="0" y="64"/>
                    </a:lnTo>
                    <a:lnTo>
                      <a:pt x="2" y="49"/>
                    </a:lnTo>
                    <a:lnTo>
                      <a:pt x="7" y="35"/>
                    </a:lnTo>
                    <a:lnTo>
                      <a:pt x="16" y="22"/>
                    </a:lnTo>
                    <a:lnTo>
                      <a:pt x="28" y="11"/>
                    </a:lnTo>
                    <a:lnTo>
                      <a:pt x="47" y="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66"/>
              <p:cNvSpPr>
                <a:spLocks/>
              </p:cNvSpPr>
              <p:nvPr/>
            </p:nvSpPr>
            <p:spPr bwMode="auto">
              <a:xfrm>
                <a:off x="1790" y="741"/>
                <a:ext cx="811" cy="924"/>
              </a:xfrm>
              <a:custGeom>
                <a:avLst/>
                <a:gdLst>
                  <a:gd name="T0" fmla="*/ 376 w 811"/>
                  <a:gd name="T1" fmla="*/ 0 h 924"/>
                  <a:gd name="T2" fmla="*/ 395 w 811"/>
                  <a:gd name="T3" fmla="*/ 4 h 924"/>
                  <a:gd name="T4" fmla="*/ 414 w 811"/>
                  <a:gd name="T5" fmla="*/ 12 h 924"/>
                  <a:gd name="T6" fmla="*/ 428 w 811"/>
                  <a:gd name="T7" fmla="*/ 27 h 924"/>
                  <a:gd name="T8" fmla="*/ 437 w 811"/>
                  <a:gd name="T9" fmla="*/ 45 h 924"/>
                  <a:gd name="T10" fmla="*/ 440 w 811"/>
                  <a:gd name="T11" fmla="*/ 66 h 924"/>
                  <a:gd name="T12" fmla="*/ 440 w 811"/>
                  <a:gd name="T13" fmla="*/ 402 h 924"/>
                  <a:gd name="T14" fmla="*/ 438 w 811"/>
                  <a:gd name="T15" fmla="*/ 420 h 924"/>
                  <a:gd name="T16" fmla="*/ 429 w 811"/>
                  <a:gd name="T17" fmla="*/ 438 h 924"/>
                  <a:gd name="T18" fmla="*/ 189 w 811"/>
                  <a:gd name="T19" fmla="*/ 793 h 924"/>
                  <a:gd name="T20" fmla="*/ 811 w 811"/>
                  <a:gd name="T21" fmla="*/ 793 h 924"/>
                  <a:gd name="T22" fmla="*/ 811 w 811"/>
                  <a:gd name="T23" fmla="*/ 924 h 924"/>
                  <a:gd name="T24" fmla="*/ 66 w 811"/>
                  <a:gd name="T25" fmla="*/ 924 h 924"/>
                  <a:gd name="T26" fmla="*/ 48 w 811"/>
                  <a:gd name="T27" fmla="*/ 922 h 924"/>
                  <a:gd name="T28" fmla="*/ 32 w 811"/>
                  <a:gd name="T29" fmla="*/ 914 h 924"/>
                  <a:gd name="T30" fmla="*/ 18 w 811"/>
                  <a:gd name="T31" fmla="*/ 903 h 924"/>
                  <a:gd name="T32" fmla="*/ 7 w 811"/>
                  <a:gd name="T33" fmla="*/ 889 h 924"/>
                  <a:gd name="T34" fmla="*/ 1 w 811"/>
                  <a:gd name="T35" fmla="*/ 872 h 924"/>
                  <a:gd name="T36" fmla="*/ 0 w 811"/>
                  <a:gd name="T37" fmla="*/ 854 h 924"/>
                  <a:gd name="T38" fmla="*/ 3 w 811"/>
                  <a:gd name="T39" fmla="*/ 837 h 924"/>
                  <a:gd name="T40" fmla="*/ 11 w 811"/>
                  <a:gd name="T41" fmla="*/ 822 h 924"/>
                  <a:gd name="T42" fmla="*/ 310 w 811"/>
                  <a:gd name="T43" fmla="*/ 382 h 924"/>
                  <a:gd name="T44" fmla="*/ 310 w 811"/>
                  <a:gd name="T45" fmla="*/ 66 h 924"/>
                  <a:gd name="T46" fmla="*/ 313 w 811"/>
                  <a:gd name="T47" fmla="*/ 45 h 924"/>
                  <a:gd name="T48" fmla="*/ 322 w 811"/>
                  <a:gd name="T49" fmla="*/ 27 h 924"/>
                  <a:gd name="T50" fmla="*/ 336 w 811"/>
                  <a:gd name="T51" fmla="*/ 12 h 924"/>
                  <a:gd name="T52" fmla="*/ 354 w 811"/>
                  <a:gd name="T53" fmla="*/ 4 h 924"/>
                  <a:gd name="T54" fmla="*/ 376 w 811"/>
                  <a:gd name="T55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11" h="924">
                    <a:moveTo>
                      <a:pt x="376" y="0"/>
                    </a:moveTo>
                    <a:lnTo>
                      <a:pt x="395" y="4"/>
                    </a:lnTo>
                    <a:lnTo>
                      <a:pt x="414" y="12"/>
                    </a:lnTo>
                    <a:lnTo>
                      <a:pt x="428" y="27"/>
                    </a:lnTo>
                    <a:lnTo>
                      <a:pt x="437" y="45"/>
                    </a:lnTo>
                    <a:lnTo>
                      <a:pt x="440" y="66"/>
                    </a:lnTo>
                    <a:lnTo>
                      <a:pt x="440" y="402"/>
                    </a:lnTo>
                    <a:lnTo>
                      <a:pt x="438" y="420"/>
                    </a:lnTo>
                    <a:lnTo>
                      <a:pt x="429" y="438"/>
                    </a:lnTo>
                    <a:lnTo>
                      <a:pt x="189" y="793"/>
                    </a:lnTo>
                    <a:lnTo>
                      <a:pt x="811" y="793"/>
                    </a:lnTo>
                    <a:lnTo>
                      <a:pt x="811" y="924"/>
                    </a:lnTo>
                    <a:lnTo>
                      <a:pt x="66" y="924"/>
                    </a:lnTo>
                    <a:lnTo>
                      <a:pt x="48" y="922"/>
                    </a:lnTo>
                    <a:lnTo>
                      <a:pt x="32" y="914"/>
                    </a:lnTo>
                    <a:lnTo>
                      <a:pt x="18" y="903"/>
                    </a:lnTo>
                    <a:lnTo>
                      <a:pt x="7" y="889"/>
                    </a:lnTo>
                    <a:lnTo>
                      <a:pt x="1" y="872"/>
                    </a:lnTo>
                    <a:lnTo>
                      <a:pt x="0" y="854"/>
                    </a:lnTo>
                    <a:lnTo>
                      <a:pt x="3" y="837"/>
                    </a:lnTo>
                    <a:lnTo>
                      <a:pt x="11" y="822"/>
                    </a:lnTo>
                    <a:lnTo>
                      <a:pt x="310" y="382"/>
                    </a:lnTo>
                    <a:lnTo>
                      <a:pt x="310" y="66"/>
                    </a:lnTo>
                    <a:lnTo>
                      <a:pt x="313" y="45"/>
                    </a:lnTo>
                    <a:lnTo>
                      <a:pt x="322" y="27"/>
                    </a:lnTo>
                    <a:lnTo>
                      <a:pt x="336" y="12"/>
                    </a:lnTo>
                    <a:lnTo>
                      <a:pt x="354" y="4"/>
                    </a:lnTo>
                    <a:lnTo>
                      <a:pt x="376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67"/>
              <p:cNvSpPr>
                <a:spLocks/>
              </p:cNvSpPr>
              <p:nvPr/>
            </p:nvSpPr>
            <p:spPr bwMode="auto">
              <a:xfrm>
                <a:off x="3924" y="2527"/>
                <a:ext cx="898" cy="1685"/>
              </a:xfrm>
              <a:custGeom>
                <a:avLst/>
                <a:gdLst>
                  <a:gd name="T0" fmla="*/ 0 w 898"/>
                  <a:gd name="T1" fmla="*/ 0 h 1685"/>
                  <a:gd name="T2" fmla="*/ 833 w 898"/>
                  <a:gd name="T3" fmla="*/ 0 h 1685"/>
                  <a:gd name="T4" fmla="*/ 852 w 898"/>
                  <a:gd name="T5" fmla="*/ 4 h 1685"/>
                  <a:gd name="T6" fmla="*/ 870 w 898"/>
                  <a:gd name="T7" fmla="*/ 12 h 1685"/>
                  <a:gd name="T8" fmla="*/ 885 w 898"/>
                  <a:gd name="T9" fmla="*/ 26 h 1685"/>
                  <a:gd name="T10" fmla="*/ 895 w 898"/>
                  <a:gd name="T11" fmla="*/ 42 h 1685"/>
                  <a:gd name="T12" fmla="*/ 898 w 898"/>
                  <a:gd name="T13" fmla="*/ 62 h 1685"/>
                  <a:gd name="T14" fmla="*/ 896 w 898"/>
                  <a:gd name="T15" fmla="*/ 82 h 1685"/>
                  <a:gd name="T16" fmla="*/ 589 w 898"/>
                  <a:gd name="T17" fmla="*/ 1292 h 1685"/>
                  <a:gd name="T18" fmla="*/ 589 w 898"/>
                  <a:gd name="T19" fmla="*/ 1619 h 1685"/>
                  <a:gd name="T20" fmla="*/ 585 w 898"/>
                  <a:gd name="T21" fmla="*/ 1640 h 1685"/>
                  <a:gd name="T22" fmla="*/ 576 w 898"/>
                  <a:gd name="T23" fmla="*/ 1658 h 1685"/>
                  <a:gd name="T24" fmla="*/ 562 w 898"/>
                  <a:gd name="T25" fmla="*/ 1673 h 1685"/>
                  <a:gd name="T26" fmla="*/ 544 w 898"/>
                  <a:gd name="T27" fmla="*/ 1681 h 1685"/>
                  <a:gd name="T28" fmla="*/ 524 w 898"/>
                  <a:gd name="T29" fmla="*/ 1685 h 1685"/>
                  <a:gd name="T30" fmla="*/ 503 w 898"/>
                  <a:gd name="T31" fmla="*/ 1681 h 1685"/>
                  <a:gd name="T32" fmla="*/ 485 w 898"/>
                  <a:gd name="T33" fmla="*/ 1673 h 1685"/>
                  <a:gd name="T34" fmla="*/ 470 w 898"/>
                  <a:gd name="T35" fmla="*/ 1658 h 1685"/>
                  <a:gd name="T36" fmla="*/ 462 w 898"/>
                  <a:gd name="T37" fmla="*/ 1640 h 1685"/>
                  <a:gd name="T38" fmla="*/ 458 w 898"/>
                  <a:gd name="T39" fmla="*/ 1619 h 1685"/>
                  <a:gd name="T40" fmla="*/ 458 w 898"/>
                  <a:gd name="T41" fmla="*/ 1283 h 1685"/>
                  <a:gd name="T42" fmla="*/ 458 w 898"/>
                  <a:gd name="T43" fmla="*/ 1276 h 1685"/>
                  <a:gd name="T44" fmla="*/ 460 w 898"/>
                  <a:gd name="T45" fmla="*/ 1267 h 1685"/>
                  <a:gd name="T46" fmla="*/ 749 w 898"/>
                  <a:gd name="T47" fmla="*/ 130 h 1685"/>
                  <a:gd name="T48" fmla="*/ 0 w 898"/>
                  <a:gd name="T49" fmla="*/ 130 h 1685"/>
                  <a:gd name="T50" fmla="*/ 0 w 898"/>
                  <a:gd name="T51" fmla="*/ 0 h 1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98" h="1685">
                    <a:moveTo>
                      <a:pt x="0" y="0"/>
                    </a:moveTo>
                    <a:lnTo>
                      <a:pt x="833" y="0"/>
                    </a:lnTo>
                    <a:lnTo>
                      <a:pt x="852" y="4"/>
                    </a:lnTo>
                    <a:lnTo>
                      <a:pt x="870" y="12"/>
                    </a:lnTo>
                    <a:lnTo>
                      <a:pt x="885" y="26"/>
                    </a:lnTo>
                    <a:lnTo>
                      <a:pt x="895" y="42"/>
                    </a:lnTo>
                    <a:lnTo>
                      <a:pt x="898" y="62"/>
                    </a:lnTo>
                    <a:lnTo>
                      <a:pt x="896" y="82"/>
                    </a:lnTo>
                    <a:lnTo>
                      <a:pt x="589" y="1292"/>
                    </a:lnTo>
                    <a:lnTo>
                      <a:pt x="589" y="1619"/>
                    </a:lnTo>
                    <a:lnTo>
                      <a:pt x="585" y="1640"/>
                    </a:lnTo>
                    <a:lnTo>
                      <a:pt x="576" y="1658"/>
                    </a:lnTo>
                    <a:lnTo>
                      <a:pt x="562" y="1673"/>
                    </a:lnTo>
                    <a:lnTo>
                      <a:pt x="544" y="1681"/>
                    </a:lnTo>
                    <a:lnTo>
                      <a:pt x="524" y="1685"/>
                    </a:lnTo>
                    <a:lnTo>
                      <a:pt x="503" y="1681"/>
                    </a:lnTo>
                    <a:lnTo>
                      <a:pt x="485" y="1673"/>
                    </a:lnTo>
                    <a:lnTo>
                      <a:pt x="470" y="1658"/>
                    </a:lnTo>
                    <a:lnTo>
                      <a:pt x="462" y="1640"/>
                    </a:lnTo>
                    <a:lnTo>
                      <a:pt x="458" y="1619"/>
                    </a:lnTo>
                    <a:lnTo>
                      <a:pt x="458" y="1283"/>
                    </a:lnTo>
                    <a:lnTo>
                      <a:pt x="458" y="1276"/>
                    </a:lnTo>
                    <a:lnTo>
                      <a:pt x="460" y="1267"/>
                    </a:lnTo>
                    <a:lnTo>
                      <a:pt x="749" y="130"/>
                    </a:lnTo>
                    <a:lnTo>
                      <a:pt x="0" y="1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206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68"/>
              <p:cNvSpPr>
                <a:spLocks/>
              </p:cNvSpPr>
              <p:nvPr/>
            </p:nvSpPr>
            <p:spPr bwMode="auto">
              <a:xfrm>
                <a:off x="3989" y="1919"/>
                <a:ext cx="833" cy="411"/>
              </a:xfrm>
              <a:custGeom>
                <a:avLst/>
                <a:gdLst>
                  <a:gd name="T0" fmla="*/ 765 w 833"/>
                  <a:gd name="T1" fmla="*/ 0 h 411"/>
                  <a:gd name="T2" fmla="*/ 786 w 833"/>
                  <a:gd name="T3" fmla="*/ 2 h 411"/>
                  <a:gd name="T4" fmla="*/ 805 w 833"/>
                  <a:gd name="T5" fmla="*/ 11 h 411"/>
                  <a:gd name="T6" fmla="*/ 817 w 833"/>
                  <a:gd name="T7" fmla="*/ 22 h 411"/>
                  <a:gd name="T8" fmla="*/ 826 w 833"/>
                  <a:gd name="T9" fmla="*/ 35 h 411"/>
                  <a:gd name="T10" fmla="*/ 831 w 833"/>
                  <a:gd name="T11" fmla="*/ 49 h 411"/>
                  <a:gd name="T12" fmla="*/ 833 w 833"/>
                  <a:gd name="T13" fmla="*/ 64 h 411"/>
                  <a:gd name="T14" fmla="*/ 833 w 833"/>
                  <a:gd name="T15" fmla="*/ 343 h 411"/>
                  <a:gd name="T16" fmla="*/ 830 w 833"/>
                  <a:gd name="T17" fmla="*/ 364 h 411"/>
                  <a:gd name="T18" fmla="*/ 821 w 833"/>
                  <a:gd name="T19" fmla="*/ 382 h 411"/>
                  <a:gd name="T20" fmla="*/ 806 w 833"/>
                  <a:gd name="T21" fmla="*/ 396 h 411"/>
                  <a:gd name="T22" fmla="*/ 789 w 833"/>
                  <a:gd name="T23" fmla="*/ 405 h 411"/>
                  <a:gd name="T24" fmla="*/ 768 w 833"/>
                  <a:gd name="T25" fmla="*/ 409 h 411"/>
                  <a:gd name="T26" fmla="*/ 748 w 833"/>
                  <a:gd name="T27" fmla="*/ 405 h 411"/>
                  <a:gd name="T28" fmla="*/ 729 w 833"/>
                  <a:gd name="T29" fmla="*/ 396 h 411"/>
                  <a:gd name="T30" fmla="*/ 715 w 833"/>
                  <a:gd name="T31" fmla="*/ 382 h 411"/>
                  <a:gd name="T32" fmla="*/ 705 w 833"/>
                  <a:gd name="T33" fmla="*/ 364 h 411"/>
                  <a:gd name="T34" fmla="*/ 703 w 833"/>
                  <a:gd name="T35" fmla="*/ 343 h 411"/>
                  <a:gd name="T36" fmla="*/ 703 w 833"/>
                  <a:gd name="T37" fmla="*/ 159 h 411"/>
                  <a:gd name="T38" fmla="*/ 46 w 833"/>
                  <a:gd name="T39" fmla="*/ 408 h 411"/>
                  <a:gd name="T40" fmla="*/ 33 w 833"/>
                  <a:gd name="T41" fmla="*/ 410 h 411"/>
                  <a:gd name="T42" fmla="*/ 22 w 833"/>
                  <a:gd name="T43" fmla="*/ 411 h 411"/>
                  <a:gd name="T44" fmla="*/ 0 w 833"/>
                  <a:gd name="T45" fmla="*/ 286 h 411"/>
                  <a:gd name="T46" fmla="*/ 745 w 833"/>
                  <a:gd name="T47" fmla="*/ 3 h 411"/>
                  <a:gd name="T48" fmla="*/ 765 w 833"/>
                  <a:gd name="T49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33" h="411">
                    <a:moveTo>
                      <a:pt x="765" y="0"/>
                    </a:moveTo>
                    <a:lnTo>
                      <a:pt x="786" y="2"/>
                    </a:lnTo>
                    <a:lnTo>
                      <a:pt x="805" y="11"/>
                    </a:lnTo>
                    <a:lnTo>
                      <a:pt x="817" y="22"/>
                    </a:lnTo>
                    <a:lnTo>
                      <a:pt x="826" y="35"/>
                    </a:lnTo>
                    <a:lnTo>
                      <a:pt x="831" y="49"/>
                    </a:lnTo>
                    <a:lnTo>
                      <a:pt x="833" y="64"/>
                    </a:lnTo>
                    <a:lnTo>
                      <a:pt x="833" y="343"/>
                    </a:lnTo>
                    <a:lnTo>
                      <a:pt x="830" y="364"/>
                    </a:lnTo>
                    <a:lnTo>
                      <a:pt x="821" y="382"/>
                    </a:lnTo>
                    <a:lnTo>
                      <a:pt x="806" y="396"/>
                    </a:lnTo>
                    <a:lnTo>
                      <a:pt x="789" y="405"/>
                    </a:lnTo>
                    <a:lnTo>
                      <a:pt x="768" y="409"/>
                    </a:lnTo>
                    <a:lnTo>
                      <a:pt x="748" y="405"/>
                    </a:lnTo>
                    <a:lnTo>
                      <a:pt x="729" y="396"/>
                    </a:lnTo>
                    <a:lnTo>
                      <a:pt x="715" y="382"/>
                    </a:lnTo>
                    <a:lnTo>
                      <a:pt x="705" y="364"/>
                    </a:lnTo>
                    <a:lnTo>
                      <a:pt x="703" y="343"/>
                    </a:lnTo>
                    <a:lnTo>
                      <a:pt x="703" y="159"/>
                    </a:lnTo>
                    <a:lnTo>
                      <a:pt x="46" y="408"/>
                    </a:lnTo>
                    <a:lnTo>
                      <a:pt x="33" y="410"/>
                    </a:lnTo>
                    <a:lnTo>
                      <a:pt x="22" y="411"/>
                    </a:lnTo>
                    <a:lnTo>
                      <a:pt x="0" y="286"/>
                    </a:lnTo>
                    <a:lnTo>
                      <a:pt x="745" y="3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00206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69"/>
              <p:cNvSpPr>
                <a:spLocks/>
              </p:cNvSpPr>
              <p:nvPr/>
            </p:nvSpPr>
            <p:spPr bwMode="auto">
              <a:xfrm>
                <a:off x="3307" y="1599"/>
                <a:ext cx="878" cy="2310"/>
              </a:xfrm>
              <a:custGeom>
                <a:avLst/>
                <a:gdLst>
                  <a:gd name="T0" fmla="*/ 617 w 878"/>
                  <a:gd name="T1" fmla="*/ 0 h 2310"/>
                  <a:gd name="T2" fmla="*/ 878 w 878"/>
                  <a:gd name="T3" fmla="*/ 0 h 2310"/>
                  <a:gd name="T4" fmla="*/ 878 w 878"/>
                  <a:gd name="T5" fmla="*/ 1213 h 2310"/>
                  <a:gd name="T6" fmla="*/ 876 w 878"/>
                  <a:gd name="T7" fmla="*/ 1291 h 2310"/>
                  <a:gd name="T8" fmla="*/ 867 w 878"/>
                  <a:gd name="T9" fmla="*/ 1367 h 2310"/>
                  <a:gd name="T10" fmla="*/ 853 w 878"/>
                  <a:gd name="T11" fmla="*/ 1439 h 2310"/>
                  <a:gd name="T12" fmla="*/ 834 w 878"/>
                  <a:gd name="T13" fmla="*/ 1509 h 2310"/>
                  <a:gd name="T14" fmla="*/ 810 w 878"/>
                  <a:gd name="T15" fmla="*/ 1575 h 2310"/>
                  <a:gd name="T16" fmla="*/ 783 w 878"/>
                  <a:gd name="T17" fmla="*/ 1637 h 2310"/>
                  <a:gd name="T18" fmla="*/ 751 w 878"/>
                  <a:gd name="T19" fmla="*/ 1696 h 2310"/>
                  <a:gd name="T20" fmla="*/ 717 w 878"/>
                  <a:gd name="T21" fmla="*/ 1754 h 2310"/>
                  <a:gd name="T22" fmla="*/ 680 w 878"/>
                  <a:gd name="T23" fmla="*/ 1807 h 2310"/>
                  <a:gd name="T24" fmla="*/ 641 w 878"/>
                  <a:gd name="T25" fmla="*/ 1858 h 2310"/>
                  <a:gd name="T26" fmla="*/ 598 w 878"/>
                  <a:gd name="T27" fmla="*/ 1905 h 2310"/>
                  <a:gd name="T28" fmla="*/ 556 w 878"/>
                  <a:gd name="T29" fmla="*/ 1951 h 2310"/>
                  <a:gd name="T30" fmla="*/ 511 w 878"/>
                  <a:gd name="T31" fmla="*/ 1994 h 2310"/>
                  <a:gd name="T32" fmla="*/ 466 w 878"/>
                  <a:gd name="T33" fmla="*/ 2032 h 2310"/>
                  <a:gd name="T34" fmla="*/ 422 w 878"/>
                  <a:gd name="T35" fmla="*/ 2070 h 2310"/>
                  <a:gd name="T36" fmla="*/ 377 w 878"/>
                  <a:gd name="T37" fmla="*/ 2103 h 2310"/>
                  <a:gd name="T38" fmla="*/ 332 w 878"/>
                  <a:gd name="T39" fmla="*/ 2134 h 2310"/>
                  <a:gd name="T40" fmla="*/ 288 w 878"/>
                  <a:gd name="T41" fmla="*/ 2163 h 2310"/>
                  <a:gd name="T42" fmla="*/ 247 w 878"/>
                  <a:gd name="T43" fmla="*/ 2188 h 2310"/>
                  <a:gd name="T44" fmla="*/ 206 w 878"/>
                  <a:gd name="T45" fmla="*/ 2211 h 2310"/>
                  <a:gd name="T46" fmla="*/ 169 w 878"/>
                  <a:gd name="T47" fmla="*/ 2232 h 2310"/>
                  <a:gd name="T48" fmla="*/ 134 w 878"/>
                  <a:gd name="T49" fmla="*/ 2250 h 2310"/>
                  <a:gd name="T50" fmla="*/ 102 w 878"/>
                  <a:gd name="T51" fmla="*/ 2266 h 2310"/>
                  <a:gd name="T52" fmla="*/ 73 w 878"/>
                  <a:gd name="T53" fmla="*/ 2280 h 2310"/>
                  <a:gd name="T54" fmla="*/ 50 w 878"/>
                  <a:gd name="T55" fmla="*/ 2290 h 2310"/>
                  <a:gd name="T56" fmla="*/ 30 w 878"/>
                  <a:gd name="T57" fmla="*/ 2298 h 2310"/>
                  <a:gd name="T58" fmla="*/ 13 w 878"/>
                  <a:gd name="T59" fmla="*/ 2305 h 2310"/>
                  <a:gd name="T60" fmla="*/ 3 w 878"/>
                  <a:gd name="T61" fmla="*/ 2308 h 2310"/>
                  <a:gd name="T62" fmla="*/ 0 w 878"/>
                  <a:gd name="T63" fmla="*/ 2310 h 2310"/>
                  <a:gd name="T64" fmla="*/ 617 w 878"/>
                  <a:gd name="T65" fmla="*/ 0 h 2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8" h="2310">
                    <a:moveTo>
                      <a:pt x="617" y="0"/>
                    </a:moveTo>
                    <a:lnTo>
                      <a:pt x="878" y="0"/>
                    </a:lnTo>
                    <a:lnTo>
                      <a:pt x="878" y="1213"/>
                    </a:lnTo>
                    <a:lnTo>
                      <a:pt x="876" y="1291"/>
                    </a:lnTo>
                    <a:lnTo>
                      <a:pt x="867" y="1367"/>
                    </a:lnTo>
                    <a:lnTo>
                      <a:pt x="853" y="1439"/>
                    </a:lnTo>
                    <a:lnTo>
                      <a:pt x="834" y="1509"/>
                    </a:lnTo>
                    <a:lnTo>
                      <a:pt x="810" y="1575"/>
                    </a:lnTo>
                    <a:lnTo>
                      <a:pt x="783" y="1637"/>
                    </a:lnTo>
                    <a:lnTo>
                      <a:pt x="751" y="1696"/>
                    </a:lnTo>
                    <a:lnTo>
                      <a:pt x="717" y="1754"/>
                    </a:lnTo>
                    <a:lnTo>
                      <a:pt x="680" y="1807"/>
                    </a:lnTo>
                    <a:lnTo>
                      <a:pt x="641" y="1858"/>
                    </a:lnTo>
                    <a:lnTo>
                      <a:pt x="598" y="1905"/>
                    </a:lnTo>
                    <a:lnTo>
                      <a:pt x="556" y="1951"/>
                    </a:lnTo>
                    <a:lnTo>
                      <a:pt x="511" y="1994"/>
                    </a:lnTo>
                    <a:lnTo>
                      <a:pt x="466" y="2032"/>
                    </a:lnTo>
                    <a:lnTo>
                      <a:pt x="422" y="2070"/>
                    </a:lnTo>
                    <a:lnTo>
                      <a:pt x="377" y="2103"/>
                    </a:lnTo>
                    <a:lnTo>
                      <a:pt x="332" y="2134"/>
                    </a:lnTo>
                    <a:lnTo>
                      <a:pt x="288" y="2163"/>
                    </a:lnTo>
                    <a:lnTo>
                      <a:pt x="247" y="2188"/>
                    </a:lnTo>
                    <a:lnTo>
                      <a:pt x="206" y="2211"/>
                    </a:lnTo>
                    <a:lnTo>
                      <a:pt x="169" y="2232"/>
                    </a:lnTo>
                    <a:lnTo>
                      <a:pt x="134" y="2250"/>
                    </a:lnTo>
                    <a:lnTo>
                      <a:pt x="102" y="2266"/>
                    </a:lnTo>
                    <a:lnTo>
                      <a:pt x="73" y="2280"/>
                    </a:lnTo>
                    <a:lnTo>
                      <a:pt x="50" y="2290"/>
                    </a:lnTo>
                    <a:lnTo>
                      <a:pt x="30" y="2298"/>
                    </a:lnTo>
                    <a:lnTo>
                      <a:pt x="13" y="2305"/>
                    </a:lnTo>
                    <a:lnTo>
                      <a:pt x="3" y="2308"/>
                    </a:lnTo>
                    <a:lnTo>
                      <a:pt x="0" y="231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680000"/>
              </a:solidFill>
              <a:ln w="0">
                <a:solidFill>
                  <a:srgbClr val="78003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70"/>
              <p:cNvSpPr>
                <a:spLocks/>
              </p:cNvSpPr>
              <p:nvPr/>
            </p:nvSpPr>
            <p:spPr bwMode="auto">
              <a:xfrm>
                <a:off x="3131" y="1599"/>
                <a:ext cx="793" cy="2311"/>
              </a:xfrm>
              <a:custGeom>
                <a:avLst/>
                <a:gdLst>
                  <a:gd name="T0" fmla="*/ 0 w 793"/>
                  <a:gd name="T1" fmla="*/ 0 h 2311"/>
                  <a:gd name="T2" fmla="*/ 793 w 793"/>
                  <a:gd name="T3" fmla="*/ 0 h 2311"/>
                  <a:gd name="T4" fmla="*/ 793 w 793"/>
                  <a:gd name="T5" fmla="*/ 1213 h 2311"/>
                  <a:gd name="T6" fmla="*/ 791 w 793"/>
                  <a:gd name="T7" fmla="*/ 1300 h 2311"/>
                  <a:gd name="T8" fmla="*/ 783 w 793"/>
                  <a:gd name="T9" fmla="*/ 1383 h 2311"/>
                  <a:gd name="T10" fmla="*/ 771 w 793"/>
                  <a:gd name="T11" fmla="*/ 1463 h 2311"/>
                  <a:gd name="T12" fmla="*/ 754 w 793"/>
                  <a:gd name="T13" fmla="*/ 1538 h 2311"/>
                  <a:gd name="T14" fmla="*/ 735 w 793"/>
                  <a:gd name="T15" fmla="*/ 1611 h 2311"/>
                  <a:gd name="T16" fmla="*/ 711 w 793"/>
                  <a:gd name="T17" fmla="*/ 1678 h 2311"/>
                  <a:gd name="T18" fmla="*/ 685 w 793"/>
                  <a:gd name="T19" fmla="*/ 1742 h 2311"/>
                  <a:gd name="T20" fmla="*/ 656 w 793"/>
                  <a:gd name="T21" fmla="*/ 1802 h 2311"/>
                  <a:gd name="T22" fmla="*/ 625 w 793"/>
                  <a:gd name="T23" fmla="*/ 1859 h 2311"/>
                  <a:gd name="T24" fmla="*/ 593 w 793"/>
                  <a:gd name="T25" fmla="*/ 1912 h 2311"/>
                  <a:gd name="T26" fmla="*/ 559 w 793"/>
                  <a:gd name="T27" fmla="*/ 1961 h 2311"/>
                  <a:gd name="T28" fmla="*/ 524 w 793"/>
                  <a:gd name="T29" fmla="*/ 2007 h 2311"/>
                  <a:gd name="T30" fmla="*/ 488 w 793"/>
                  <a:gd name="T31" fmla="*/ 2050 h 2311"/>
                  <a:gd name="T32" fmla="*/ 453 w 793"/>
                  <a:gd name="T33" fmla="*/ 2089 h 2311"/>
                  <a:gd name="T34" fmla="*/ 418 w 793"/>
                  <a:gd name="T35" fmla="*/ 2124 h 2311"/>
                  <a:gd name="T36" fmla="*/ 385 w 793"/>
                  <a:gd name="T37" fmla="*/ 2157 h 2311"/>
                  <a:gd name="T38" fmla="*/ 351 w 793"/>
                  <a:gd name="T39" fmla="*/ 2186 h 2311"/>
                  <a:gd name="T40" fmla="*/ 320 w 793"/>
                  <a:gd name="T41" fmla="*/ 2213 h 2311"/>
                  <a:gd name="T42" fmla="*/ 290 w 793"/>
                  <a:gd name="T43" fmla="*/ 2235 h 2311"/>
                  <a:gd name="T44" fmla="*/ 264 w 793"/>
                  <a:gd name="T45" fmla="*/ 2255 h 2311"/>
                  <a:gd name="T46" fmla="*/ 239 w 793"/>
                  <a:gd name="T47" fmla="*/ 2271 h 2311"/>
                  <a:gd name="T48" fmla="*/ 218 w 793"/>
                  <a:gd name="T49" fmla="*/ 2285 h 2311"/>
                  <a:gd name="T50" fmla="*/ 201 w 793"/>
                  <a:gd name="T51" fmla="*/ 2296 h 2311"/>
                  <a:gd name="T52" fmla="*/ 188 w 793"/>
                  <a:gd name="T53" fmla="*/ 2303 h 2311"/>
                  <a:gd name="T54" fmla="*/ 179 w 793"/>
                  <a:gd name="T55" fmla="*/ 2308 h 2311"/>
                  <a:gd name="T56" fmla="*/ 176 w 793"/>
                  <a:gd name="T57" fmla="*/ 2311 h 2311"/>
                  <a:gd name="T58" fmla="*/ 0 w 793"/>
                  <a:gd name="T59" fmla="*/ 0 h 2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3" h="2311">
                    <a:moveTo>
                      <a:pt x="0" y="0"/>
                    </a:moveTo>
                    <a:lnTo>
                      <a:pt x="793" y="0"/>
                    </a:lnTo>
                    <a:lnTo>
                      <a:pt x="793" y="1213"/>
                    </a:lnTo>
                    <a:lnTo>
                      <a:pt x="791" y="1300"/>
                    </a:lnTo>
                    <a:lnTo>
                      <a:pt x="783" y="1383"/>
                    </a:lnTo>
                    <a:lnTo>
                      <a:pt x="771" y="1463"/>
                    </a:lnTo>
                    <a:lnTo>
                      <a:pt x="754" y="1538"/>
                    </a:lnTo>
                    <a:lnTo>
                      <a:pt x="735" y="1611"/>
                    </a:lnTo>
                    <a:lnTo>
                      <a:pt x="711" y="1678"/>
                    </a:lnTo>
                    <a:lnTo>
                      <a:pt x="685" y="1742"/>
                    </a:lnTo>
                    <a:lnTo>
                      <a:pt x="656" y="1802"/>
                    </a:lnTo>
                    <a:lnTo>
                      <a:pt x="625" y="1859"/>
                    </a:lnTo>
                    <a:lnTo>
                      <a:pt x="593" y="1912"/>
                    </a:lnTo>
                    <a:lnTo>
                      <a:pt x="559" y="1961"/>
                    </a:lnTo>
                    <a:lnTo>
                      <a:pt x="524" y="2007"/>
                    </a:lnTo>
                    <a:lnTo>
                      <a:pt x="488" y="2050"/>
                    </a:lnTo>
                    <a:lnTo>
                      <a:pt x="453" y="2089"/>
                    </a:lnTo>
                    <a:lnTo>
                      <a:pt x="418" y="2124"/>
                    </a:lnTo>
                    <a:lnTo>
                      <a:pt x="385" y="2157"/>
                    </a:lnTo>
                    <a:lnTo>
                      <a:pt x="351" y="2186"/>
                    </a:lnTo>
                    <a:lnTo>
                      <a:pt x="320" y="2213"/>
                    </a:lnTo>
                    <a:lnTo>
                      <a:pt x="290" y="2235"/>
                    </a:lnTo>
                    <a:lnTo>
                      <a:pt x="264" y="2255"/>
                    </a:lnTo>
                    <a:lnTo>
                      <a:pt x="239" y="2271"/>
                    </a:lnTo>
                    <a:lnTo>
                      <a:pt x="218" y="2285"/>
                    </a:lnTo>
                    <a:lnTo>
                      <a:pt x="201" y="2296"/>
                    </a:lnTo>
                    <a:lnTo>
                      <a:pt x="188" y="2303"/>
                    </a:lnTo>
                    <a:lnTo>
                      <a:pt x="179" y="2308"/>
                    </a:lnTo>
                    <a:lnTo>
                      <a:pt x="176" y="23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" name="Freeform 71"/>
              <p:cNvSpPr>
                <a:spLocks/>
              </p:cNvSpPr>
              <p:nvPr/>
            </p:nvSpPr>
            <p:spPr bwMode="auto">
              <a:xfrm>
                <a:off x="2427" y="1599"/>
                <a:ext cx="880" cy="2310"/>
              </a:xfrm>
              <a:custGeom>
                <a:avLst/>
                <a:gdLst>
                  <a:gd name="T0" fmla="*/ 880 w 880"/>
                  <a:gd name="T1" fmla="*/ 0 h 2310"/>
                  <a:gd name="T2" fmla="*/ 880 w 880"/>
                  <a:gd name="T3" fmla="*/ 41 h 2310"/>
                  <a:gd name="T4" fmla="*/ 880 w 880"/>
                  <a:gd name="T5" fmla="*/ 110 h 2310"/>
                  <a:gd name="T6" fmla="*/ 880 w 880"/>
                  <a:gd name="T7" fmla="*/ 207 h 2310"/>
                  <a:gd name="T8" fmla="*/ 880 w 880"/>
                  <a:gd name="T9" fmla="*/ 327 h 2310"/>
                  <a:gd name="T10" fmla="*/ 880 w 880"/>
                  <a:gd name="T11" fmla="*/ 469 h 2310"/>
                  <a:gd name="T12" fmla="*/ 880 w 880"/>
                  <a:gd name="T13" fmla="*/ 627 h 2310"/>
                  <a:gd name="T14" fmla="*/ 880 w 880"/>
                  <a:gd name="T15" fmla="*/ 796 h 2310"/>
                  <a:gd name="T16" fmla="*/ 880 w 880"/>
                  <a:gd name="T17" fmla="*/ 974 h 2310"/>
                  <a:gd name="T18" fmla="*/ 880 w 880"/>
                  <a:gd name="T19" fmla="*/ 1155 h 2310"/>
                  <a:gd name="T20" fmla="*/ 880 w 880"/>
                  <a:gd name="T21" fmla="*/ 1337 h 2310"/>
                  <a:gd name="T22" fmla="*/ 880 w 880"/>
                  <a:gd name="T23" fmla="*/ 1515 h 2310"/>
                  <a:gd name="T24" fmla="*/ 880 w 880"/>
                  <a:gd name="T25" fmla="*/ 1684 h 2310"/>
                  <a:gd name="T26" fmla="*/ 880 w 880"/>
                  <a:gd name="T27" fmla="*/ 1842 h 2310"/>
                  <a:gd name="T28" fmla="*/ 879 w 880"/>
                  <a:gd name="T29" fmla="*/ 1982 h 2310"/>
                  <a:gd name="T30" fmla="*/ 879 w 880"/>
                  <a:gd name="T31" fmla="*/ 2104 h 2310"/>
                  <a:gd name="T32" fmla="*/ 879 w 880"/>
                  <a:gd name="T33" fmla="*/ 2201 h 2310"/>
                  <a:gd name="T34" fmla="*/ 879 w 880"/>
                  <a:gd name="T35" fmla="*/ 2270 h 2310"/>
                  <a:gd name="T36" fmla="*/ 879 w 880"/>
                  <a:gd name="T37" fmla="*/ 2306 h 2310"/>
                  <a:gd name="T38" fmla="*/ 875 w 880"/>
                  <a:gd name="T39" fmla="*/ 2308 h 2310"/>
                  <a:gd name="T40" fmla="*/ 850 w 880"/>
                  <a:gd name="T41" fmla="*/ 2298 h 2310"/>
                  <a:gd name="T42" fmla="*/ 805 w 880"/>
                  <a:gd name="T43" fmla="*/ 2280 h 2310"/>
                  <a:gd name="T44" fmla="*/ 744 w 880"/>
                  <a:gd name="T45" fmla="*/ 2250 h 2310"/>
                  <a:gd name="T46" fmla="*/ 672 w 880"/>
                  <a:gd name="T47" fmla="*/ 2211 h 2310"/>
                  <a:gd name="T48" fmla="*/ 590 w 880"/>
                  <a:gd name="T49" fmla="*/ 2163 h 2310"/>
                  <a:gd name="T50" fmla="*/ 501 w 880"/>
                  <a:gd name="T51" fmla="*/ 2103 h 2310"/>
                  <a:gd name="T52" fmla="*/ 412 w 880"/>
                  <a:gd name="T53" fmla="*/ 2032 h 2310"/>
                  <a:gd name="T54" fmla="*/ 322 w 880"/>
                  <a:gd name="T55" fmla="*/ 1951 h 2310"/>
                  <a:gd name="T56" fmla="*/ 238 w 880"/>
                  <a:gd name="T57" fmla="*/ 1858 h 2310"/>
                  <a:gd name="T58" fmla="*/ 162 w 880"/>
                  <a:gd name="T59" fmla="*/ 1754 h 2310"/>
                  <a:gd name="T60" fmla="*/ 96 w 880"/>
                  <a:gd name="T61" fmla="*/ 1637 h 2310"/>
                  <a:gd name="T62" fmla="*/ 45 w 880"/>
                  <a:gd name="T63" fmla="*/ 1509 h 2310"/>
                  <a:gd name="T64" fmla="*/ 11 w 880"/>
                  <a:gd name="T65" fmla="*/ 1367 h 2310"/>
                  <a:gd name="T66" fmla="*/ 0 w 880"/>
                  <a:gd name="T67" fmla="*/ 1213 h 2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0" h="2310">
                    <a:moveTo>
                      <a:pt x="0" y="0"/>
                    </a:moveTo>
                    <a:lnTo>
                      <a:pt x="880" y="0"/>
                    </a:lnTo>
                    <a:lnTo>
                      <a:pt x="880" y="19"/>
                    </a:lnTo>
                    <a:lnTo>
                      <a:pt x="880" y="41"/>
                    </a:lnTo>
                    <a:lnTo>
                      <a:pt x="880" y="72"/>
                    </a:lnTo>
                    <a:lnTo>
                      <a:pt x="880" y="110"/>
                    </a:lnTo>
                    <a:lnTo>
                      <a:pt x="880" y="154"/>
                    </a:lnTo>
                    <a:lnTo>
                      <a:pt x="880" y="207"/>
                    </a:lnTo>
                    <a:lnTo>
                      <a:pt x="880" y="264"/>
                    </a:lnTo>
                    <a:lnTo>
                      <a:pt x="880" y="327"/>
                    </a:lnTo>
                    <a:lnTo>
                      <a:pt x="880" y="396"/>
                    </a:lnTo>
                    <a:lnTo>
                      <a:pt x="880" y="469"/>
                    </a:lnTo>
                    <a:lnTo>
                      <a:pt x="880" y="546"/>
                    </a:lnTo>
                    <a:lnTo>
                      <a:pt x="880" y="627"/>
                    </a:lnTo>
                    <a:lnTo>
                      <a:pt x="880" y="710"/>
                    </a:lnTo>
                    <a:lnTo>
                      <a:pt x="880" y="796"/>
                    </a:lnTo>
                    <a:lnTo>
                      <a:pt x="880" y="884"/>
                    </a:lnTo>
                    <a:lnTo>
                      <a:pt x="880" y="974"/>
                    </a:lnTo>
                    <a:lnTo>
                      <a:pt x="880" y="1065"/>
                    </a:lnTo>
                    <a:lnTo>
                      <a:pt x="880" y="1155"/>
                    </a:lnTo>
                    <a:lnTo>
                      <a:pt x="880" y="1246"/>
                    </a:lnTo>
                    <a:lnTo>
                      <a:pt x="880" y="1337"/>
                    </a:lnTo>
                    <a:lnTo>
                      <a:pt x="880" y="1427"/>
                    </a:lnTo>
                    <a:lnTo>
                      <a:pt x="880" y="1515"/>
                    </a:lnTo>
                    <a:lnTo>
                      <a:pt x="880" y="1601"/>
                    </a:lnTo>
                    <a:lnTo>
                      <a:pt x="880" y="1684"/>
                    </a:lnTo>
                    <a:lnTo>
                      <a:pt x="880" y="1765"/>
                    </a:lnTo>
                    <a:lnTo>
                      <a:pt x="880" y="1842"/>
                    </a:lnTo>
                    <a:lnTo>
                      <a:pt x="879" y="1914"/>
                    </a:lnTo>
                    <a:lnTo>
                      <a:pt x="879" y="1982"/>
                    </a:lnTo>
                    <a:lnTo>
                      <a:pt x="879" y="2046"/>
                    </a:lnTo>
                    <a:lnTo>
                      <a:pt x="879" y="2104"/>
                    </a:lnTo>
                    <a:lnTo>
                      <a:pt x="879" y="2155"/>
                    </a:lnTo>
                    <a:lnTo>
                      <a:pt x="879" y="2201"/>
                    </a:lnTo>
                    <a:lnTo>
                      <a:pt x="879" y="2239"/>
                    </a:lnTo>
                    <a:lnTo>
                      <a:pt x="879" y="2270"/>
                    </a:lnTo>
                    <a:lnTo>
                      <a:pt x="879" y="2292"/>
                    </a:lnTo>
                    <a:lnTo>
                      <a:pt x="879" y="2306"/>
                    </a:lnTo>
                    <a:lnTo>
                      <a:pt x="879" y="2310"/>
                    </a:lnTo>
                    <a:lnTo>
                      <a:pt x="875" y="2308"/>
                    </a:lnTo>
                    <a:lnTo>
                      <a:pt x="865" y="2305"/>
                    </a:lnTo>
                    <a:lnTo>
                      <a:pt x="850" y="2298"/>
                    </a:lnTo>
                    <a:lnTo>
                      <a:pt x="829" y="2290"/>
                    </a:lnTo>
                    <a:lnTo>
                      <a:pt x="805" y="2280"/>
                    </a:lnTo>
                    <a:lnTo>
                      <a:pt x="776" y="2266"/>
                    </a:lnTo>
                    <a:lnTo>
                      <a:pt x="744" y="2250"/>
                    </a:lnTo>
                    <a:lnTo>
                      <a:pt x="709" y="2232"/>
                    </a:lnTo>
                    <a:lnTo>
                      <a:pt x="672" y="2211"/>
                    </a:lnTo>
                    <a:lnTo>
                      <a:pt x="631" y="2188"/>
                    </a:lnTo>
                    <a:lnTo>
                      <a:pt x="590" y="2163"/>
                    </a:lnTo>
                    <a:lnTo>
                      <a:pt x="546" y="2134"/>
                    </a:lnTo>
                    <a:lnTo>
                      <a:pt x="501" y="2103"/>
                    </a:lnTo>
                    <a:lnTo>
                      <a:pt x="457" y="2070"/>
                    </a:lnTo>
                    <a:lnTo>
                      <a:pt x="412" y="2032"/>
                    </a:lnTo>
                    <a:lnTo>
                      <a:pt x="367" y="1994"/>
                    </a:lnTo>
                    <a:lnTo>
                      <a:pt x="322" y="1951"/>
                    </a:lnTo>
                    <a:lnTo>
                      <a:pt x="280" y="1905"/>
                    </a:lnTo>
                    <a:lnTo>
                      <a:pt x="238" y="1858"/>
                    </a:lnTo>
                    <a:lnTo>
                      <a:pt x="199" y="1807"/>
                    </a:lnTo>
                    <a:lnTo>
                      <a:pt x="162" y="1754"/>
                    </a:lnTo>
                    <a:lnTo>
                      <a:pt x="127" y="1696"/>
                    </a:lnTo>
                    <a:lnTo>
                      <a:pt x="96" y="1637"/>
                    </a:lnTo>
                    <a:lnTo>
                      <a:pt x="68" y="1575"/>
                    </a:lnTo>
                    <a:lnTo>
                      <a:pt x="45" y="1509"/>
                    </a:lnTo>
                    <a:lnTo>
                      <a:pt x="26" y="1439"/>
                    </a:lnTo>
                    <a:lnTo>
                      <a:pt x="11" y="1367"/>
                    </a:lnTo>
                    <a:lnTo>
                      <a:pt x="2" y="1291"/>
                    </a:lnTo>
                    <a:lnTo>
                      <a:pt x="0" y="12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21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" name="Freeform 72"/>
              <p:cNvSpPr>
                <a:spLocks/>
              </p:cNvSpPr>
              <p:nvPr/>
            </p:nvSpPr>
            <p:spPr bwMode="auto">
              <a:xfrm>
                <a:off x="4011" y="741"/>
                <a:ext cx="811" cy="924"/>
              </a:xfrm>
              <a:custGeom>
                <a:avLst/>
                <a:gdLst>
                  <a:gd name="T0" fmla="*/ 437 w 811"/>
                  <a:gd name="T1" fmla="*/ 0 h 924"/>
                  <a:gd name="T2" fmla="*/ 457 w 811"/>
                  <a:gd name="T3" fmla="*/ 4 h 924"/>
                  <a:gd name="T4" fmla="*/ 475 w 811"/>
                  <a:gd name="T5" fmla="*/ 12 h 924"/>
                  <a:gd name="T6" fmla="*/ 489 w 811"/>
                  <a:gd name="T7" fmla="*/ 27 h 924"/>
                  <a:gd name="T8" fmla="*/ 498 w 811"/>
                  <a:gd name="T9" fmla="*/ 45 h 924"/>
                  <a:gd name="T10" fmla="*/ 502 w 811"/>
                  <a:gd name="T11" fmla="*/ 66 h 924"/>
                  <a:gd name="T12" fmla="*/ 502 w 811"/>
                  <a:gd name="T13" fmla="*/ 382 h 924"/>
                  <a:gd name="T14" fmla="*/ 800 w 811"/>
                  <a:gd name="T15" fmla="*/ 822 h 924"/>
                  <a:gd name="T16" fmla="*/ 808 w 811"/>
                  <a:gd name="T17" fmla="*/ 837 h 924"/>
                  <a:gd name="T18" fmla="*/ 811 w 811"/>
                  <a:gd name="T19" fmla="*/ 854 h 924"/>
                  <a:gd name="T20" fmla="*/ 810 w 811"/>
                  <a:gd name="T21" fmla="*/ 872 h 924"/>
                  <a:gd name="T22" fmla="*/ 804 w 811"/>
                  <a:gd name="T23" fmla="*/ 889 h 924"/>
                  <a:gd name="T24" fmla="*/ 793 w 811"/>
                  <a:gd name="T25" fmla="*/ 903 h 924"/>
                  <a:gd name="T26" fmla="*/ 779 w 811"/>
                  <a:gd name="T27" fmla="*/ 914 h 924"/>
                  <a:gd name="T28" fmla="*/ 763 w 811"/>
                  <a:gd name="T29" fmla="*/ 922 h 924"/>
                  <a:gd name="T30" fmla="*/ 746 w 811"/>
                  <a:gd name="T31" fmla="*/ 924 h 924"/>
                  <a:gd name="T32" fmla="*/ 0 w 811"/>
                  <a:gd name="T33" fmla="*/ 924 h 924"/>
                  <a:gd name="T34" fmla="*/ 0 w 811"/>
                  <a:gd name="T35" fmla="*/ 793 h 924"/>
                  <a:gd name="T36" fmla="*/ 622 w 811"/>
                  <a:gd name="T37" fmla="*/ 793 h 924"/>
                  <a:gd name="T38" fmla="*/ 382 w 811"/>
                  <a:gd name="T39" fmla="*/ 438 h 924"/>
                  <a:gd name="T40" fmla="*/ 373 w 811"/>
                  <a:gd name="T41" fmla="*/ 420 h 924"/>
                  <a:gd name="T42" fmla="*/ 371 w 811"/>
                  <a:gd name="T43" fmla="*/ 402 h 924"/>
                  <a:gd name="T44" fmla="*/ 371 w 811"/>
                  <a:gd name="T45" fmla="*/ 66 h 924"/>
                  <a:gd name="T46" fmla="*/ 375 w 811"/>
                  <a:gd name="T47" fmla="*/ 45 h 924"/>
                  <a:gd name="T48" fmla="*/ 383 w 811"/>
                  <a:gd name="T49" fmla="*/ 27 h 924"/>
                  <a:gd name="T50" fmla="*/ 398 w 811"/>
                  <a:gd name="T51" fmla="*/ 12 h 924"/>
                  <a:gd name="T52" fmla="*/ 416 w 811"/>
                  <a:gd name="T53" fmla="*/ 4 h 924"/>
                  <a:gd name="T54" fmla="*/ 437 w 811"/>
                  <a:gd name="T55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11" h="924">
                    <a:moveTo>
                      <a:pt x="437" y="0"/>
                    </a:moveTo>
                    <a:lnTo>
                      <a:pt x="457" y="4"/>
                    </a:lnTo>
                    <a:lnTo>
                      <a:pt x="475" y="12"/>
                    </a:lnTo>
                    <a:lnTo>
                      <a:pt x="489" y="27"/>
                    </a:lnTo>
                    <a:lnTo>
                      <a:pt x="498" y="45"/>
                    </a:lnTo>
                    <a:lnTo>
                      <a:pt x="502" y="66"/>
                    </a:lnTo>
                    <a:lnTo>
                      <a:pt x="502" y="382"/>
                    </a:lnTo>
                    <a:lnTo>
                      <a:pt x="800" y="822"/>
                    </a:lnTo>
                    <a:lnTo>
                      <a:pt x="808" y="837"/>
                    </a:lnTo>
                    <a:lnTo>
                      <a:pt x="811" y="854"/>
                    </a:lnTo>
                    <a:lnTo>
                      <a:pt x="810" y="872"/>
                    </a:lnTo>
                    <a:lnTo>
                      <a:pt x="804" y="889"/>
                    </a:lnTo>
                    <a:lnTo>
                      <a:pt x="793" y="903"/>
                    </a:lnTo>
                    <a:lnTo>
                      <a:pt x="779" y="914"/>
                    </a:lnTo>
                    <a:lnTo>
                      <a:pt x="763" y="922"/>
                    </a:lnTo>
                    <a:lnTo>
                      <a:pt x="746" y="924"/>
                    </a:lnTo>
                    <a:lnTo>
                      <a:pt x="0" y="924"/>
                    </a:lnTo>
                    <a:lnTo>
                      <a:pt x="0" y="793"/>
                    </a:lnTo>
                    <a:lnTo>
                      <a:pt x="622" y="793"/>
                    </a:lnTo>
                    <a:lnTo>
                      <a:pt x="382" y="438"/>
                    </a:lnTo>
                    <a:lnTo>
                      <a:pt x="373" y="420"/>
                    </a:lnTo>
                    <a:lnTo>
                      <a:pt x="371" y="402"/>
                    </a:lnTo>
                    <a:lnTo>
                      <a:pt x="371" y="66"/>
                    </a:lnTo>
                    <a:lnTo>
                      <a:pt x="375" y="45"/>
                    </a:lnTo>
                    <a:lnTo>
                      <a:pt x="383" y="27"/>
                    </a:lnTo>
                    <a:lnTo>
                      <a:pt x="398" y="12"/>
                    </a:lnTo>
                    <a:lnTo>
                      <a:pt x="416" y="4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rgbClr val="00206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8" name="Freeform 73"/>
              <p:cNvSpPr>
                <a:spLocks/>
              </p:cNvSpPr>
              <p:nvPr/>
            </p:nvSpPr>
            <p:spPr bwMode="auto">
              <a:xfrm>
                <a:off x="3655" y="822"/>
                <a:ext cx="530" cy="1160"/>
              </a:xfrm>
              <a:custGeom>
                <a:avLst/>
                <a:gdLst>
                  <a:gd name="T0" fmla="*/ 0 w 530"/>
                  <a:gd name="T1" fmla="*/ 0 h 1160"/>
                  <a:gd name="T2" fmla="*/ 147 w 530"/>
                  <a:gd name="T3" fmla="*/ 0 h 1160"/>
                  <a:gd name="T4" fmla="*/ 199 w 530"/>
                  <a:gd name="T5" fmla="*/ 4 h 1160"/>
                  <a:gd name="T6" fmla="*/ 249 w 530"/>
                  <a:gd name="T7" fmla="*/ 14 h 1160"/>
                  <a:gd name="T8" fmla="*/ 296 w 530"/>
                  <a:gd name="T9" fmla="*/ 30 h 1160"/>
                  <a:gd name="T10" fmla="*/ 341 w 530"/>
                  <a:gd name="T11" fmla="*/ 52 h 1160"/>
                  <a:gd name="T12" fmla="*/ 381 w 530"/>
                  <a:gd name="T13" fmla="*/ 79 h 1160"/>
                  <a:gd name="T14" fmla="*/ 418 w 530"/>
                  <a:gd name="T15" fmla="*/ 112 h 1160"/>
                  <a:gd name="T16" fmla="*/ 451 w 530"/>
                  <a:gd name="T17" fmla="*/ 149 h 1160"/>
                  <a:gd name="T18" fmla="*/ 478 w 530"/>
                  <a:gd name="T19" fmla="*/ 189 h 1160"/>
                  <a:gd name="T20" fmla="*/ 500 w 530"/>
                  <a:gd name="T21" fmla="*/ 234 h 1160"/>
                  <a:gd name="T22" fmla="*/ 517 w 530"/>
                  <a:gd name="T23" fmla="*/ 281 h 1160"/>
                  <a:gd name="T24" fmla="*/ 528 w 530"/>
                  <a:gd name="T25" fmla="*/ 331 h 1160"/>
                  <a:gd name="T26" fmla="*/ 530 w 530"/>
                  <a:gd name="T27" fmla="*/ 383 h 1160"/>
                  <a:gd name="T28" fmla="*/ 530 w 530"/>
                  <a:gd name="T29" fmla="*/ 777 h 1160"/>
                  <a:gd name="T30" fmla="*/ 528 w 530"/>
                  <a:gd name="T31" fmla="*/ 829 h 1160"/>
                  <a:gd name="T32" fmla="*/ 517 w 530"/>
                  <a:gd name="T33" fmla="*/ 879 h 1160"/>
                  <a:gd name="T34" fmla="*/ 500 w 530"/>
                  <a:gd name="T35" fmla="*/ 926 h 1160"/>
                  <a:gd name="T36" fmla="*/ 478 w 530"/>
                  <a:gd name="T37" fmla="*/ 971 h 1160"/>
                  <a:gd name="T38" fmla="*/ 451 w 530"/>
                  <a:gd name="T39" fmla="*/ 1011 h 1160"/>
                  <a:gd name="T40" fmla="*/ 418 w 530"/>
                  <a:gd name="T41" fmla="*/ 1048 h 1160"/>
                  <a:gd name="T42" fmla="*/ 381 w 530"/>
                  <a:gd name="T43" fmla="*/ 1081 h 1160"/>
                  <a:gd name="T44" fmla="*/ 341 w 530"/>
                  <a:gd name="T45" fmla="*/ 1108 h 1160"/>
                  <a:gd name="T46" fmla="*/ 296 w 530"/>
                  <a:gd name="T47" fmla="*/ 1130 h 1160"/>
                  <a:gd name="T48" fmla="*/ 249 w 530"/>
                  <a:gd name="T49" fmla="*/ 1146 h 1160"/>
                  <a:gd name="T50" fmla="*/ 199 w 530"/>
                  <a:gd name="T51" fmla="*/ 1156 h 1160"/>
                  <a:gd name="T52" fmla="*/ 147 w 530"/>
                  <a:gd name="T53" fmla="*/ 1160 h 1160"/>
                  <a:gd name="T54" fmla="*/ 0 w 530"/>
                  <a:gd name="T55" fmla="*/ 1160 h 1160"/>
                  <a:gd name="T56" fmla="*/ 0 w 530"/>
                  <a:gd name="T57" fmla="*/ 0 h 1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30" h="1160">
                    <a:moveTo>
                      <a:pt x="0" y="0"/>
                    </a:moveTo>
                    <a:lnTo>
                      <a:pt x="147" y="0"/>
                    </a:lnTo>
                    <a:lnTo>
                      <a:pt x="199" y="4"/>
                    </a:lnTo>
                    <a:lnTo>
                      <a:pt x="249" y="14"/>
                    </a:lnTo>
                    <a:lnTo>
                      <a:pt x="296" y="30"/>
                    </a:lnTo>
                    <a:lnTo>
                      <a:pt x="341" y="52"/>
                    </a:lnTo>
                    <a:lnTo>
                      <a:pt x="381" y="79"/>
                    </a:lnTo>
                    <a:lnTo>
                      <a:pt x="418" y="112"/>
                    </a:lnTo>
                    <a:lnTo>
                      <a:pt x="451" y="149"/>
                    </a:lnTo>
                    <a:lnTo>
                      <a:pt x="478" y="189"/>
                    </a:lnTo>
                    <a:lnTo>
                      <a:pt x="500" y="234"/>
                    </a:lnTo>
                    <a:lnTo>
                      <a:pt x="517" y="281"/>
                    </a:lnTo>
                    <a:lnTo>
                      <a:pt x="528" y="331"/>
                    </a:lnTo>
                    <a:lnTo>
                      <a:pt x="530" y="383"/>
                    </a:lnTo>
                    <a:lnTo>
                      <a:pt x="530" y="777"/>
                    </a:lnTo>
                    <a:lnTo>
                      <a:pt x="528" y="829"/>
                    </a:lnTo>
                    <a:lnTo>
                      <a:pt x="517" y="879"/>
                    </a:lnTo>
                    <a:lnTo>
                      <a:pt x="500" y="926"/>
                    </a:lnTo>
                    <a:lnTo>
                      <a:pt x="478" y="971"/>
                    </a:lnTo>
                    <a:lnTo>
                      <a:pt x="451" y="1011"/>
                    </a:lnTo>
                    <a:lnTo>
                      <a:pt x="418" y="1048"/>
                    </a:lnTo>
                    <a:lnTo>
                      <a:pt x="381" y="1081"/>
                    </a:lnTo>
                    <a:lnTo>
                      <a:pt x="341" y="1108"/>
                    </a:lnTo>
                    <a:lnTo>
                      <a:pt x="296" y="1130"/>
                    </a:lnTo>
                    <a:lnTo>
                      <a:pt x="249" y="1146"/>
                    </a:lnTo>
                    <a:lnTo>
                      <a:pt x="199" y="1156"/>
                    </a:lnTo>
                    <a:lnTo>
                      <a:pt x="147" y="1160"/>
                    </a:lnTo>
                    <a:lnTo>
                      <a:pt x="0" y="1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206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2" name="Freeform 77"/>
              <p:cNvSpPr>
                <a:spLocks/>
              </p:cNvSpPr>
              <p:nvPr/>
            </p:nvSpPr>
            <p:spPr bwMode="auto">
              <a:xfrm>
                <a:off x="2427" y="822"/>
                <a:ext cx="1497" cy="1348"/>
              </a:xfrm>
              <a:custGeom>
                <a:avLst/>
                <a:gdLst>
                  <a:gd name="T0" fmla="*/ 1228 w 1497"/>
                  <a:gd name="T1" fmla="*/ 0 h 1348"/>
                  <a:gd name="T2" fmla="*/ 1305 w 1497"/>
                  <a:gd name="T3" fmla="*/ 16 h 1348"/>
                  <a:gd name="T4" fmla="*/ 1375 w 1497"/>
                  <a:gd name="T5" fmla="*/ 61 h 1348"/>
                  <a:gd name="T6" fmla="*/ 1431 w 1497"/>
                  <a:gd name="T7" fmla="*/ 132 h 1348"/>
                  <a:gd name="T8" fmla="*/ 1472 w 1497"/>
                  <a:gd name="T9" fmla="*/ 221 h 1348"/>
                  <a:gd name="T10" fmla="*/ 1495 w 1497"/>
                  <a:gd name="T11" fmla="*/ 326 h 1348"/>
                  <a:gd name="T12" fmla="*/ 1497 w 1497"/>
                  <a:gd name="T13" fmla="*/ 777 h 1348"/>
                  <a:gd name="T14" fmla="*/ 1486 w 1497"/>
                  <a:gd name="T15" fmla="*/ 888 h 1348"/>
                  <a:gd name="T16" fmla="*/ 1453 w 1497"/>
                  <a:gd name="T17" fmla="*/ 986 h 1348"/>
                  <a:gd name="T18" fmla="*/ 1405 w 1497"/>
                  <a:gd name="T19" fmla="*/ 1067 h 1348"/>
                  <a:gd name="T20" fmla="*/ 1341 w 1497"/>
                  <a:gd name="T21" fmla="*/ 1125 h 1348"/>
                  <a:gd name="T22" fmla="*/ 1268 w 1497"/>
                  <a:gd name="T23" fmla="*/ 1156 h 1348"/>
                  <a:gd name="T24" fmla="*/ 1142 w 1497"/>
                  <a:gd name="T25" fmla="*/ 1160 h 1348"/>
                  <a:gd name="T26" fmla="*/ 1055 w 1497"/>
                  <a:gd name="T27" fmla="*/ 1174 h 1348"/>
                  <a:gd name="T28" fmla="*/ 979 w 1497"/>
                  <a:gd name="T29" fmla="*/ 1214 h 1348"/>
                  <a:gd name="T30" fmla="*/ 918 w 1497"/>
                  <a:gd name="T31" fmla="*/ 1273 h 1348"/>
                  <a:gd name="T32" fmla="*/ 880 w 1497"/>
                  <a:gd name="T33" fmla="*/ 1348 h 1348"/>
                  <a:gd name="T34" fmla="*/ 840 w 1497"/>
                  <a:gd name="T35" fmla="*/ 1273 h 1348"/>
                  <a:gd name="T36" fmla="*/ 779 w 1497"/>
                  <a:gd name="T37" fmla="*/ 1214 h 1348"/>
                  <a:gd name="T38" fmla="*/ 703 w 1497"/>
                  <a:gd name="T39" fmla="*/ 1174 h 1348"/>
                  <a:gd name="T40" fmla="*/ 616 w 1497"/>
                  <a:gd name="T41" fmla="*/ 1160 h 1348"/>
                  <a:gd name="T42" fmla="*/ 331 w 1497"/>
                  <a:gd name="T43" fmla="*/ 1156 h 1348"/>
                  <a:gd name="T44" fmla="*/ 234 w 1497"/>
                  <a:gd name="T45" fmla="*/ 1130 h 1348"/>
                  <a:gd name="T46" fmla="*/ 149 w 1497"/>
                  <a:gd name="T47" fmla="*/ 1081 h 1348"/>
                  <a:gd name="T48" fmla="*/ 80 w 1497"/>
                  <a:gd name="T49" fmla="*/ 1011 h 1348"/>
                  <a:gd name="T50" fmla="*/ 30 w 1497"/>
                  <a:gd name="T51" fmla="*/ 926 h 1348"/>
                  <a:gd name="T52" fmla="*/ 4 w 1497"/>
                  <a:gd name="T53" fmla="*/ 829 h 1348"/>
                  <a:gd name="T54" fmla="*/ 0 w 1497"/>
                  <a:gd name="T55" fmla="*/ 383 h 1348"/>
                  <a:gd name="T56" fmla="*/ 14 w 1497"/>
                  <a:gd name="T57" fmla="*/ 281 h 1348"/>
                  <a:gd name="T58" fmla="*/ 52 w 1497"/>
                  <a:gd name="T59" fmla="*/ 189 h 1348"/>
                  <a:gd name="T60" fmla="*/ 112 w 1497"/>
                  <a:gd name="T61" fmla="*/ 112 h 1348"/>
                  <a:gd name="T62" fmla="*/ 189 w 1497"/>
                  <a:gd name="T63" fmla="*/ 52 h 1348"/>
                  <a:gd name="T64" fmla="*/ 281 w 1497"/>
                  <a:gd name="T65" fmla="*/ 14 h 1348"/>
                  <a:gd name="T66" fmla="*/ 383 w 1497"/>
                  <a:gd name="T67" fmla="*/ 0 h 1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97" h="1348">
                    <a:moveTo>
                      <a:pt x="383" y="0"/>
                    </a:moveTo>
                    <a:lnTo>
                      <a:pt x="1228" y="0"/>
                    </a:lnTo>
                    <a:lnTo>
                      <a:pt x="1268" y="4"/>
                    </a:lnTo>
                    <a:lnTo>
                      <a:pt x="1305" y="16"/>
                    </a:lnTo>
                    <a:lnTo>
                      <a:pt x="1341" y="35"/>
                    </a:lnTo>
                    <a:lnTo>
                      <a:pt x="1375" y="61"/>
                    </a:lnTo>
                    <a:lnTo>
                      <a:pt x="1405" y="93"/>
                    </a:lnTo>
                    <a:lnTo>
                      <a:pt x="1431" y="132"/>
                    </a:lnTo>
                    <a:lnTo>
                      <a:pt x="1453" y="174"/>
                    </a:lnTo>
                    <a:lnTo>
                      <a:pt x="1472" y="221"/>
                    </a:lnTo>
                    <a:lnTo>
                      <a:pt x="1486" y="272"/>
                    </a:lnTo>
                    <a:lnTo>
                      <a:pt x="1495" y="326"/>
                    </a:lnTo>
                    <a:lnTo>
                      <a:pt x="1497" y="383"/>
                    </a:lnTo>
                    <a:lnTo>
                      <a:pt x="1497" y="777"/>
                    </a:lnTo>
                    <a:lnTo>
                      <a:pt x="1495" y="834"/>
                    </a:lnTo>
                    <a:lnTo>
                      <a:pt x="1486" y="888"/>
                    </a:lnTo>
                    <a:lnTo>
                      <a:pt x="1472" y="939"/>
                    </a:lnTo>
                    <a:lnTo>
                      <a:pt x="1453" y="986"/>
                    </a:lnTo>
                    <a:lnTo>
                      <a:pt x="1431" y="1028"/>
                    </a:lnTo>
                    <a:lnTo>
                      <a:pt x="1405" y="1067"/>
                    </a:lnTo>
                    <a:lnTo>
                      <a:pt x="1375" y="1099"/>
                    </a:lnTo>
                    <a:lnTo>
                      <a:pt x="1341" y="1125"/>
                    </a:lnTo>
                    <a:lnTo>
                      <a:pt x="1305" y="1144"/>
                    </a:lnTo>
                    <a:lnTo>
                      <a:pt x="1268" y="1156"/>
                    </a:lnTo>
                    <a:lnTo>
                      <a:pt x="1228" y="1160"/>
                    </a:lnTo>
                    <a:lnTo>
                      <a:pt x="1142" y="1160"/>
                    </a:lnTo>
                    <a:lnTo>
                      <a:pt x="1098" y="1164"/>
                    </a:lnTo>
                    <a:lnTo>
                      <a:pt x="1055" y="1174"/>
                    </a:lnTo>
                    <a:lnTo>
                      <a:pt x="1015" y="1191"/>
                    </a:lnTo>
                    <a:lnTo>
                      <a:pt x="979" y="1214"/>
                    </a:lnTo>
                    <a:lnTo>
                      <a:pt x="947" y="1241"/>
                    </a:lnTo>
                    <a:lnTo>
                      <a:pt x="918" y="1273"/>
                    </a:lnTo>
                    <a:lnTo>
                      <a:pt x="896" y="1309"/>
                    </a:lnTo>
                    <a:lnTo>
                      <a:pt x="880" y="1348"/>
                    </a:lnTo>
                    <a:lnTo>
                      <a:pt x="862" y="1309"/>
                    </a:lnTo>
                    <a:lnTo>
                      <a:pt x="840" y="1273"/>
                    </a:lnTo>
                    <a:lnTo>
                      <a:pt x="811" y="1241"/>
                    </a:lnTo>
                    <a:lnTo>
                      <a:pt x="779" y="1214"/>
                    </a:lnTo>
                    <a:lnTo>
                      <a:pt x="743" y="1191"/>
                    </a:lnTo>
                    <a:lnTo>
                      <a:pt x="703" y="1174"/>
                    </a:lnTo>
                    <a:lnTo>
                      <a:pt x="661" y="1164"/>
                    </a:lnTo>
                    <a:lnTo>
                      <a:pt x="616" y="1160"/>
                    </a:lnTo>
                    <a:lnTo>
                      <a:pt x="383" y="1160"/>
                    </a:lnTo>
                    <a:lnTo>
                      <a:pt x="331" y="1156"/>
                    </a:lnTo>
                    <a:lnTo>
                      <a:pt x="281" y="1146"/>
                    </a:lnTo>
                    <a:lnTo>
                      <a:pt x="234" y="1130"/>
                    </a:lnTo>
                    <a:lnTo>
                      <a:pt x="189" y="1108"/>
                    </a:lnTo>
                    <a:lnTo>
                      <a:pt x="149" y="1081"/>
                    </a:lnTo>
                    <a:lnTo>
                      <a:pt x="112" y="1048"/>
                    </a:lnTo>
                    <a:lnTo>
                      <a:pt x="80" y="1011"/>
                    </a:lnTo>
                    <a:lnTo>
                      <a:pt x="52" y="971"/>
                    </a:lnTo>
                    <a:lnTo>
                      <a:pt x="30" y="926"/>
                    </a:lnTo>
                    <a:lnTo>
                      <a:pt x="14" y="879"/>
                    </a:lnTo>
                    <a:lnTo>
                      <a:pt x="4" y="829"/>
                    </a:lnTo>
                    <a:lnTo>
                      <a:pt x="0" y="777"/>
                    </a:lnTo>
                    <a:lnTo>
                      <a:pt x="0" y="383"/>
                    </a:lnTo>
                    <a:lnTo>
                      <a:pt x="4" y="331"/>
                    </a:lnTo>
                    <a:lnTo>
                      <a:pt x="14" y="281"/>
                    </a:lnTo>
                    <a:lnTo>
                      <a:pt x="30" y="234"/>
                    </a:lnTo>
                    <a:lnTo>
                      <a:pt x="52" y="189"/>
                    </a:lnTo>
                    <a:lnTo>
                      <a:pt x="80" y="149"/>
                    </a:lnTo>
                    <a:lnTo>
                      <a:pt x="112" y="112"/>
                    </a:lnTo>
                    <a:lnTo>
                      <a:pt x="149" y="79"/>
                    </a:lnTo>
                    <a:lnTo>
                      <a:pt x="189" y="52"/>
                    </a:lnTo>
                    <a:lnTo>
                      <a:pt x="234" y="30"/>
                    </a:lnTo>
                    <a:lnTo>
                      <a:pt x="281" y="14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33" name="Group 1132"/>
          <p:cNvGrpSpPr/>
          <p:nvPr/>
        </p:nvGrpSpPr>
        <p:grpSpPr>
          <a:xfrm>
            <a:off x="6852444" y="4171548"/>
            <a:ext cx="1658855" cy="1358319"/>
            <a:chOff x="6852444" y="4171548"/>
            <a:chExt cx="1658855" cy="1358319"/>
          </a:xfrm>
        </p:grpSpPr>
        <p:sp>
          <p:nvSpPr>
            <p:cNvPr id="24" name="Rectangle 23"/>
            <p:cNvSpPr/>
            <p:nvPr/>
          </p:nvSpPr>
          <p:spPr>
            <a:xfrm>
              <a:off x="6852444" y="5068202"/>
              <a:ext cx="165885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CA" sz="12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FORCES BETTER CODING PRACTICES</a:t>
              </a:r>
              <a:endParaRPr kumimoji="0" lang="en-CA" sz="12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65" name="Group 80"/>
            <p:cNvGrpSpPr>
              <a:grpSpLocks noChangeAspect="1"/>
            </p:cNvGrpSpPr>
            <p:nvPr/>
          </p:nvGrpSpPr>
          <p:grpSpPr bwMode="auto">
            <a:xfrm>
              <a:off x="7259804" y="4171548"/>
              <a:ext cx="844131" cy="771006"/>
              <a:chOff x="1791" y="289"/>
              <a:chExt cx="4098" cy="3743"/>
            </a:xfrm>
          </p:grpSpPr>
          <p:sp>
            <p:nvSpPr>
              <p:cNvPr id="1068" name="Freeform 82"/>
              <p:cNvSpPr>
                <a:spLocks/>
              </p:cNvSpPr>
              <p:nvPr/>
            </p:nvSpPr>
            <p:spPr bwMode="auto">
              <a:xfrm>
                <a:off x="1791" y="430"/>
                <a:ext cx="4098" cy="3460"/>
              </a:xfrm>
              <a:custGeom>
                <a:avLst/>
                <a:gdLst>
                  <a:gd name="T0" fmla="*/ 142 w 4098"/>
                  <a:gd name="T1" fmla="*/ 0 h 3460"/>
                  <a:gd name="T2" fmla="*/ 3956 w 4098"/>
                  <a:gd name="T3" fmla="*/ 0 h 3460"/>
                  <a:gd name="T4" fmla="*/ 3989 w 4098"/>
                  <a:gd name="T5" fmla="*/ 3 h 3460"/>
                  <a:gd name="T6" fmla="*/ 4019 w 4098"/>
                  <a:gd name="T7" fmla="*/ 14 h 3460"/>
                  <a:gd name="T8" fmla="*/ 4045 w 4098"/>
                  <a:gd name="T9" fmla="*/ 31 h 3460"/>
                  <a:gd name="T10" fmla="*/ 4067 w 4098"/>
                  <a:gd name="T11" fmla="*/ 53 h 3460"/>
                  <a:gd name="T12" fmla="*/ 4083 w 4098"/>
                  <a:gd name="T13" fmla="*/ 79 h 3460"/>
                  <a:gd name="T14" fmla="*/ 4094 w 4098"/>
                  <a:gd name="T15" fmla="*/ 109 h 3460"/>
                  <a:gd name="T16" fmla="*/ 4098 w 4098"/>
                  <a:gd name="T17" fmla="*/ 141 h 3460"/>
                  <a:gd name="T18" fmla="*/ 4098 w 4098"/>
                  <a:gd name="T19" fmla="*/ 3320 h 3460"/>
                  <a:gd name="T20" fmla="*/ 4094 w 4098"/>
                  <a:gd name="T21" fmla="*/ 3352 h 3460"/>
                  <a:gd name="T22" fmla="*/ 4083 w 4098"/>
                  <a:gd name="T23" fmla="*/ 3382 h 3460"/>
                  <a:gd name="T24" fmla="*/ 4067 w 4098"/>
                  <a:gd name="T25" fmla="*/ 3408 h 3460"/>
                  <a:gd name="T26" fmla="*/ 4045 w 4098"/>
                  <a:gd name="T27" fmla="*/ 3429 h 3460"/>
                  <a:gd name="T28" fmla="*/ 4019 w 4098"/>
                  <a:gd name="T29" fmla="*/ 3447 h 3460"/>
                  <a:gd name="T30" fmla="*/ 3989 w 4098"/>
                  <a:gd name="T31" fmla="*/ 3457 h 3460"/>
                  <a:gd name="T32" fmla="*/ 3956 w 4098"/>
                  <a:gd name="T33" fmla="*/ 3460 h 3460"/>
                  <a:gd name="T34" fmla="*/ 142 w 4098"/>
                  <a:gd name="T35" fmla="*/ 3460 h 3460"/>
                  <a:gd name="T36" fmla="*/ 109 w 4098"/>
                  <a:gd name="T37" fmla="*/ 3457 h 3460"/>
                  <a:gd name="T38" fmla="*/ 79 w 4098"/>
                  <a:gd name="T39" fmla="*/ 3447 h 3460"/>
                  <a:gd name="T40" fmla="*/ 53 w 4098"/>
                  <a:gd name="T41" fmla="*/ 3429 h 3460"/>
                  <a:gd name="T42" fmla="*/ 31 w 4098"/>
                  <a:gd name="T43" fmla="*/ 3408 h 3460"/>
                  <a:gd name="T44" fmla="*/ 15 w 4098"/>
                  <a:gd name="T45" fmla="*/ 3382 h 3460"/>
                  <a:gd name="T46" fmla="*/ 4 w 4098"/>
                  <a:gd name="T47" fmla="*/ 3352 h 3460"/>
                  <a:gd name="T48" fmla="*/ 0 w 4098"/>
                  <a:gd name="T49" fmla="*/ 3320 h 3460"/>
                  <a:gd name="T50" fmla="*/ 0 w 4098"/>
                  <a:gd name="T51" fmla="*/ 141 h 3460"/>
                  <a:gd name="T52" fmla="*/ 4 w 4098"/>
                  <a:gd name="T53" fmla="*/ 109 h 3460"/>
                  <a:gd name="T54" fmla="*/ 15 w 4098"/>
                  <a:gd name="T55" fmla="*/ 79 h 3460"/>
                  <a:gd name="T56" fmla="*/ 31 w 4098"/>
                  <a:gd name="T57" fmla="*/ 53 h 3460"/>
                  <a:gd name="T58" fmla="*/ 53 w 4098"/>
                  <a:gd name="T59" fmla="*/ 31 h 3460"/>
                  <a:gd name="T60" fmla="*/ 79 w 4098"/>
                  <a:gd name="T61" fmla="*/ 14 h 3460"/>
                  <a:gd name="T62" fmla="*/ 109 w 4098"/>
                  <a:gd name="T63" fmla="*/ 3 h 3460"/>
                  <a:gd name="T64" fmla="*/ 142 w 4098"/>
                  <a:gd name="T65" fmla="*/ 0 h 3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098" h="3460">
                    <a:moveTo>
                      <a:pt x="142" y="0"/>
                    </a:moveTo>
                    <a:lnTo>
                      <a:pt x="3956" y="0"/>
                    </a:lnTo>
                    <a:lnTo>
                      <a:pt x="3989" y="3"/>
                    </a:lnTo>
                    <a:lnTo>
                      <a:pt x="4019" y="14"/>
                    </a:lnTo>
                    <a:lnTo>
                      <a:pt x="4045" y="31"/>
                    </a:lnTo>
                    <a:lnTo>
                      <a:pt x="4067" y="53"/>
                    </a:lnTo>
                    <a:lnTo>
                      <a:pt x="4083" y="79"/>
                    </a:lnTo>
                    <a:lnTo>
                      <a:pt x="4094" y="109"/>
                    </a:lnTo>
                    <a:lnTo>
                      <a:pt x="4098" y="141"/>
                    </a:lnTo>
                    <a:lnTo>
                      <a:pt x="4098" y="3320"/>
                    </a:lnTo>
                    <a:lnTo>
                      <a:pt x="4094" y="3352"/>
                    </a:lnTo>
                    <a:lnTo>
                      <a:pt x="4083" y="3382"/>
                    </a:lnTo>
                    <a:lnTo>
                      <a:pt x="4067" y="3408"/>
                    </a:lnTo>
                    <a:lnTo>
                      <a:pt x="4045" y="3429"/>
                    </a:lnTo>
                    <a:lnTo>
                      <a:pt x="4019" y="3447"/>
                    </a:lnTo>
                    <a:lnTo>
                      <a:pt x="3989" y="3457"/>
                    </a:lnTo>
                    <a:lnTo>
                      <a:pt x="3956" y="3460"/>
                    </a:lnTo>
                    <a:lnTo>
                      <a:pt x="142" y="3460"/>
                    </a:lnTo>
                    <a:lnTo>
                      <a:pt x="109" y="3457"/>
                    </a:lnTo>
                    <a:lnTo>
                      <a:pt x="79" y="3447"/>
                    </a:lnTo>
                    <a:lnTo>
                      <a:pt x="53" y="3429"/>
                    </a:lnTo>
                    <a:lnTo>
                      <a:pt x="31" y="3408"/>
                    </a:lnTo>
                    <a:lnTo>
                      <a:pt x="15" y="3382"/>
                    </a:lnTo>
                    <a:lnTo>
                      <a:pt x="4" y="3352"/>
                    </a:lnTo>
                    <a:lnTo>
                      <a:pt x="0" y="3320"/>
                    </a:lnTo>
                    <a:lnTo>
                      <a:pt x="0" y="141"/>
                    </a:lnTo>
                    <a:lnTo>
                      <a:pt x="4" y="109"/>
                    </a:lnTo>
                    <a:lnTo>
                      <a:pt x="15" y="79"/>
                    </a:lnTo>
                    <a:lnTo>
                      <a:pt x="31" y="53"/>
                    </a:lnTo>
                    <a:lnTo>
                      <a:pt x="53" y="31"/>
                    </a:lnTo>
                    <a:lnTo>
                      <a:pt x="79" y="14"/>
                    </a:lnTo>
                    <a:lnTo>
                      <a:pt x="109" y="3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E8F3FF"/>
              </a:solidFill>
              <a:ln w="0">
                <a:solidFill>
                  <a:srgbClr val="E8F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9" name="Freeform 83"/>
              <p:cNvSpPr>
                <a:spLocks/>
              </p:cNvSpPr>
              <p:nvPr/>
            </p:nvSpPr>
            <p:spPr bwMode="auto">
              <a:xfrm>
                <a:off x="3840" y="783"/>
                <a:ext cx="2049" cy="3107"/>
              </a:xfrm>
              <a:custGeom>
                <a:avLst/>
                <a:gdLst>
                  <a:gd name="T0" fmla="*/ 0 w 2049"/>
                  <a:gd name="T1" fmla="*/ 0 h 3107"/>
                  <a:gd name="T2" fmla="*/ 2049 w 2049"/>
                  <a:gd name="T3" fmla="*/ 0 h 3107"/>
                  <a:gd name="T4" fmla="*/ 2049 w 2049"/>
                  <a:gd name="T5" fmla="*/ 2967 h 3107"/>
                  <a:gd name="T6" fmla="*/ 2045 w 2049"/>
                  <a:gd name="T7" fmla="*/ 2999 h 3107"/>
                  <a:gd name="T8" fmla="*/ 2034 w 2049"/>
                  <a:gd name="T9" fmla="*/ 3029 h 3107"/>
                  <a:gd name="T10" fmla="*/ 2018 w 2049"/>
                  <a:gd name="T11" fmla="*/ 3055 h 3107"/>
                  <a:gd name="T12" fmla="*/ 1996 w 2049"/>
                  <a:gd name="T13" fmla="*/ 3076 h 3107"/>
                  <a:gd name="T14" fmla="*/ 1970 w 2049"/>
                  <a:gd name="T15" fmla="*/ 3094 h 3107"/>
                  <a:gd name="T16" fmla="*/ 1940 w 2049"/>
                  <a:gd name="T17" fmla="*/ 3104 h 3107"/>
                  <a:gd name="T18" fmla="*/ 1907 w 2049"/>
                  <a:gd name="T19" fmla="*/ 3107 h 3107"/>
                  <a:gd name="T20" fmla="*/ 0 w 2049"/>
                  <a:gd name="T21" fmla="*/ 3107 h 3107"/>
                  <a:gd name="T22" fmla="*/ 0 w 2049"/>
                  <a:gd name="T23" fmla="*/ 0 h 3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49" h="3107">
                    <a:moveTo>
                      <a:pt x="0" y="0"/>
                    </a:moveTo>
                    <a:lnTo>
                      <a:pt x="2049" y="0"/>
                    </a:lnTo>
                    <a:lnTo>
                      <a:pt x="2049" y="2967"/>
                    </a:lnTo>
                    <a:lnTo>
                      <a:pt x="2045" y="2999"/>
                    </a:lnTo>
                    <a:lnTo>
                      <a:pt x="2034" y="3029"/>
                    </a:lnTo>
                    <a:lnTo>
                      <a:pt x="2018" y="3055"/>
                    </a:lnTo>
                    <a:lnTo>
                      <a:pt x="1996" y="3076"/>
                    </a:lnTo>
                    <a:lnTo>
                      <a:pt x="1970" y="3094"/>
                    </a:lnTo>
                    <a:lnTo>
                      <a:pt x="1940" y="3104"/>
                    </a:lnTo>
                    <a:lnTo>
                      <a:pt x="1907" y="3107"/>
                    </a:lnTo>
                    <a:lnTo>
                      <a:pt x="0" y="31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" name="Freeform 84"/>
              <p:cNvSpPr>
                <a:spLocks/>
              </p:cNvSpPr>
              <p:nvPr/>
            </p:nvSpPr>
            <p:spPr bwMode="auto">
              <a:xfrm>
                <a:off x="1791" y="430"/>
                <a:ext cx="4098" cy="353"/>
              </a:xfrm>
              <a:custGeom>
                <a:avLst/>
                <a:gdLst>
                  <a:gd name="T0" fmla="*/ 142 w 4098"/>
                  <a:gd name="T1" fmla="*/ 0 h 353"/>
                  <a:gd name="T2" fmla="*/ 3956 w 4098"/>
                  <a:gd name="T3" fmla="*/ 0 h 353"/>
                  <a:gd name="T4" fmla="*/ 3989 w 4098"/>
                  <a:gd name="T5" fmla="*/ 3 h 353"/>
                  <a:gd name="T6" fmla="*/ 4019 w 4098"/>
                  <a:gd name="T7" fmla="*/ 14 h 353"/>
                  <a:gd name="T8" fmla="*/ 4045 w 4098"/>
                  <a:gd name="T9" fmla="*/ 31 h 353"/>
                  <a:gd name="T10" fmla="*/ 4067 w 4098"/>
                  <a:gd name="T11" fmla="*/ 53 h 353"/>
                  <a:gd name="T12" fmla="*/ 4083 w 4098"/>
                  <a:gd name="T13" fmla="*/ 79 h 353"/>
                  <a:gd name="T14" fmla="*/ 4094 w 4098"/>
                  <a:gd name="T15" fmla="*/ 109 h 353"/>
                  <a:gd name="T16" fmla="*/ 4098 w 4098"/>
                  <a:gd name="T17" fmla="*/ 141 h 353"/>
                  <a:gd name="T18" fmla="*/ 4098 w 4098"/>
                  <a:gd name="T19" fmla="*/ 353 h 353"/>
                  <a:gd name="T20" fmla="*/ 0 w 4098"/>
                  <a:gd name="T21" fmla="*/ 353 h 353"/>
                  <a:gd name="T22" fmla="*/ 0 w 4098"/>
                  <a:gd name="T23" fmla="*/ 141 h 353"/>
                  <a:gd name="T24" fmla="*/ 4 w 4098"/>
                  <a:gd name="T25" fmla="*/ 109 h 353"/>
                  <a:gd name="T26" fmla="*/ 15 w 4098"/>
                  <a:gd name="T27" fmla="*/ 79 h 353"/>
                  <a:gd name="T28" fmla="*/ 31 w 4098"/>
                  <a:gd name="T29" fmla="*/ 53 h 353"/>
                  <a:gd name="T30" fmla="*/ 53 w 4098"/>
                  <a:gd name="T31" fmla="*/ 31 h 353"/>
                  <a:gd name="T32" fmla="*/ 79 w 4098"/>
                  <a:gd name="T33" fmla="*/ 14 h 353"/>
                  <a:gd name="T34" fmla="*/ 109 w 4098"/>
                  <a:gd name="T35" fmla="*/ 3 h 353"/>
                  <a:gd name="T36" fmla="*/ 142 w 4098"/>
                  <a:gd name="T37" fmla="*/ 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98" h="353">
                    <a:moveTo>
                      <a:pt x="142" y="0"/>
                    </a:moveTo>
                    <a:lnTo>
                      <a:pt x="3956" y="0"/>
                    </a:lnTo>
                    <a:lnTo>
                      <a:pt x="3989" y="3"/>
                    </a:lnTo>
                    <a:lnTo>
                      <a:pt x="4019" y="14"/>
                    </a:lnTo>
                    <a:lnTo>
                      <a:pt x="4045" y="31"/>
                    </a:lnTo>
                    <a:lnTo>
                      <a:pt x="4067" y="53"/>
                    </a:lnTo>
                    <a:lnTo>
                      <a:pt x="4083" y="79"/>
                    </a:lnTo>
                    <a:lnTo>
                      <a:pt x="4094" y="109"/>
                    </a:lnTo>
                    <a:lnTo>
                      <a:pt x="4098" y="141"/>
                    </a:lnTo>
                    <a:lnTo>
                      <a:pt x="4098" y="353"/>
                    </a:lnTo>
                    <a:lnTo>
                      <a:pt x="0" y="353"/>
                    </a:lnTo>
                    <a:lnTo>
                      <a:pt x="0" y="141"/>
                    </a:lnTo>
                    <a:lnTo>
                      <a:pt x="4" y="109"/>
                    </a:lnTo>
                    <a:lnTo>
                      <a:pt x="15" y="79"/>
                    </a:lnTo>
                    <a:lnTo>
                      <a:pt x="31" y="53"/>
                    </a:lnTo>
                    <a:lnTo>
                      <a:pt x="53" y="31"/>
                    </a:lnTo>
                    <a:lnTo>
                      <a:pt x="79" y="14"/>
                    </a:lnTo>
                    <a:lnTo>
                      <a:pt x="109" y="3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DAE8FC"/>
              </a:solidFill>
              <a:ln w="0">
                <a:solidFill>
                  <a:srgbClr val="DAE8F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1" name="Freeform 85"/>
              <p:cNvSpPr>
                <a:spLocks/>
              </p:cNvSpPr>
              <p:nvPr/>
            </p:nvSpPr>
            <p:spPr bwMode="auto">
              <a:xfrm>
                <a:off x="1862" y="500"/>
                <a:ext cx="212" cy="213"/>
              </a:xfrm>
              <a:custGeom>
                <a:avLst/>
                <a:gdLst>
                  <a:gd name="T0" fmla="*/ 71 w 212"/>
                  <a:gd name="T1" fmla="*/ 0 h 213"/>
                  <a:gd name="T2" fmla="*/ 141 w 212"/>
                  <a:gd name="T3" fmla="*/ 0 h 213"/>
                  <a:gd name="T4" fmla="*/ 164 w 212"/>
                  <a:gd name="T5" fmla="*/ 4 h 213"/>
                  <a:gd name="T6" fmla="*/ 182 w 212"/>
                  <a:gd name="T7" fmla="*/ 14 h 213"/>
                  <a:gd name="T8" fmla="*/ 198 w 212"/>
                  <a:gd name="T9" fmla="*/ 30 h 213"/>
                  <a:gd name="T10" fmla="*/ 208 w 212"/>
                  <a:gd name="T11" fmla="*/ 49 h 213"/>
                  <a:gd name="T12" fmla="*/ 212 w 212"/>
                  <a:gd name="T13" fmla="*/ 71 h 213"/>
                  <a:gd name="T14" fmla="*/ 212 w 212"/>
                  <a:gd name="T15" fmla="*/ 142 h 213"/>
                  <a:gd name="T16" fmla="*/ 208 w 212"/>
                  <a:gd name="T17" fmla="*/ 164 h 213"/>
                  <a:gd name="T18" fmla="*/ 198 w 212"/>
                  <a:gd name="T19" fmla="*/ 184 h 213"/>
                  <a:gd name="T20" fmla="*/ 182 w 212"/>
                  <a:gd name="T21" fmla="*/ 199 h 213"/>
                  <a:gd name="T22" fmla="*/ 164 w 212"/>
                  <a:gd name="T23" fmla="*/ 209 h 213"/>
                  <a:gd name="T24" fmla="*/ 141 w 212"/>
                  <a:gd name="T25" fmla="*/ 213 h 213"/>
                  <a:gd name="T26" fmla="*/ 71 w 212"/>
                  <a:gd name="T27" fmla="*/ 213 h 213"/>
                  <a:gd name="T28" fmla="*/ 48 w 212"/>
                  <a:gd name="T29" fmla="*/ 209 h 213"/>
                  <a:gd name="T30" fmla="*/ 28 w 212"/>
                  <a:gd name="T31" fmla="*/ 199 h 213"/>
                  <a:gd name="T32" fmla="*/ 13 w 212"/>
                  <a:gd name="T33" fmla="*/ 184 h 213"/>
                  <a:gd name="T34" fmla="*/ 4 w 212"/>
                  <a:gd name="T35" fmla="*/ 164 h 213"/>
                  <a:gd name="T36" fmla="*/ 0 w 212"/>
                  <a:gd name="T37" fmla="*/ 142 h 213"/>
                  <a:gd name="T38" fmla="*/ 0 w 212"/>
                  <a:gd name="T39" fmla="*/ 71 h 213"/>
                  <a:gd name="T40" fmla="*/ 4 w 212"/>
                  <a:gd name="T41" fmla="*/ 49 h 213"/>
                  <a:gd name="T42" fmla="*/ 13 w 212"/>
                  <a:gd name="T43" fmla="*/ 30 h 213"/>
                  <a:gd name="T44" fmla="*/ 28 w 212"/>
                  <a:gd name="T45" fmla="*/ 14 h 213"/>
                  <a:gd name="T46" fmla="*/ 48 w 212"/>
                  <a:gd name="T47" fmla="*/ 4 h 213"/>
                  <a:gd name="T48" fmla="*/ 71 w 212"/>
                  <a:gd name="T49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2" h="213">
                    <a:moveTo>
                      <a:pt x="71" y="0"/>
                    </a:moveTo>
                    <a:lnTo>
                      <a:pt x="141" y="0"/>
                    </a:lnTo>
                    <a:lnTo>
                      <a:pt x="164" y="4"/>
                    </a:lnTo>
                    <a:lnTo>
                      <a:pt x="182" y="14"/>
                    </a:lnTo>
                    <a:lnTo>
                      <a:pt x="198" y="30"/>
                    </a:lnTo>
                    <a:lnTo>
                      <a:pt x="208" y="49"/>
                    </a:lnTo>
                    <a:lnTo>
                      <a:pt x="212" y="71"/>
                    </a:lnTo>
                    <a:lnTo>
                      <a:pt x="212" y="142"/>
                    </a:lnTo>
                    <a:lnTo>
                      <a:pt x="208" y="164"/>
                    </a:lnTo>
                    <a:lnTo>
                      <a:pt x="198" y="184"/>
                    </a:lnTo>
                    <a:lnTo>
                      <a:pt x="182" y="199"/>
                    </a:lnTo>
                    <a:lnTo>
                      <a:pt x="164" y="209"/>
                    </a:lnTo>
                    <a:lnTo>
                      <a:pt x="141" y="213"/>
                    </a:lnTo>
                    <a:lnTo>
                      <a:pt x="71" y="213"/>
                    </a:lnTo>
                    <a:lnTo>
                      <a:pt x="48" y="209"/>
                    </a:lnTo>
                    <a:lnTo>
                      <a:pt x="28" y="199"/>
                    </a:lnTo>
                    <a:lnTo>
                      <a:pt x="13" y="184"/>
                    </a:lnTo>
                    <a:lnTo>
                      <a:pt x="4" y="164"/>
                    </a:lnTo>
                    <a:lnTo>
                      <a:pt x="0" y="142"/>
                    </a:lnTo>
                    <a:lnTo>
                      <a:pt x="0" y="71"/>
                    </a:lnTo>
                    <a:lnTo>
                      <a:pt x="4" y="49"/>
                    </a:lnTo>
                    <a:lnTo>
                      <a:pt x="13" y="30"/>
                    </a:lnTo>
                    <a:lnTo>
                      <a:pt x="28" y="14"/>
                    </a:lnTo>
                    <a:lnTo>
                      <a:pt x="48" y="4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E8F3FF"/>
              </a:solidFill>
              <a:ln w="0">
                <a:solidFill>
                  <a:srgbClr val="E8F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" name="Freeform 86"/>
              <p:cNvSpPr>
                <a:spLocks/>
              </p:cNvSpPr>
              <p:nvPr/>
            </p:nvSpPr>
            <p:spPr bwMode="auto">
              <a:xfrm>
                <a:off x="5041" y="500"/>
                <a:ext cx="212" cy="213"/>
              </a:xfrm>
              <a:custGeom>
                <a:avLst/>
                <a:gdLst>
                  <a:gd name="T0" fmla="*/ 71 w 212"/>
                  <a:gd name="T1" fmla="*/ 0 h 213"/>
                  <a:gd name="T2" fmla="*/ 141 w 212"/>
                  <a:gd name="T3" fmla="*/ 0 h 213"/>
                  <a:gd name="T4" fmla="*/ 164 w 212"/>
                  <a:gd name="T5" fmla="*/ 4 h 213"/>
                  <a:gd name="T6" fmla="*/ 184 w 212"/>
                  <a:gd name="T7" fmla="*/ 14 h 213"/>
                  <a:gd name="T8" fmla="*/ 199 w 212"/>
                  <a:gd name="T9" fmla="*/ 30 h 213"/>
                  <a:gd name="T10" fmla="*/ 208 w 212"/>
                  <a:gd name="T11" fmla="*/ 49 h 213"/>
                  <a:gd name="T12" fmla="*/ 212 w 212"/>
                  <a:gd name="T13" fmla="*/ 71 h 213"/>
                  <a:gd name="T14" fmla="*/ 212 w 212"/>
                  <a:gd name="T15" fmla="*/ 142 h 213"/>
                  <a:gd name="T16" fmla="*/ 208 w 212"/>
                  <a:gd name="T17" fmla="*/ 164 h 213"/>
                  <a:gd name="T18" fmla="*/ 199 w 212"/>
                  <a:gd name="T19" fmla="*/ 184 h 213"/>
                  <a:gd name="T20" fmla="*/ 184 w 212"/>
                  <a:gd name="T21" fmla="*/ 199 h 213"/>
                  <a:gd name="T22" fmla="*/ 164 w 212"/>
                  <a:gd name="T23" fmla="*/ 209 h 213"/>
                  <a:gd name="T24" fmla="*/ 141 w 212"/>
                  <a:gd name="T25" fmla="*/ 213 h 213"/>
                  <a:gd name="T26" fmla="*/ 71 w 212"/>
                  <a:gd name="T27" fmla="*/ 213 h 213"/>
                  <a:gd name="T28" fmla="*/ 48 w 212"/>
                  <a:gd name="T29" fmla="*/ 209 h 213"/>
                  <a:gd name="T30" fmla="*/ 30 w 212"/>
                  <a:gd name="T31" fmla="*/ 199 h 213"/>
                  <a:gd name="T32" fmla="*/ 13 w 212"/>
                  <a:gd name="T33" fmla="*/ 184 h 213"/>
                  <a:gd name="T34" fmla="*/ 4 w 212"/>
                  <a:gd name="T35" fmla="*/ 164 h 213"/>
                  <a:gd name="T36" fmla="*/ 0 w 212"/>
                  <a:gd name="T37" fmla="*/ 142 h 213"/>
                  <a:gd name="T38" fmla="*/ 0 w 212"/>
                  <a:gd name="T39" fmla="*/ 71 h 213"/>
                  <a:gd name="T40" fmla="*/ 4 w 212"/>
                  <a:gd name="T41" fmla="*/ 49 h 213"/>
                  <a:gd name="T42" fmla="*/ 13 w 212"/>
                  <a:gd name="T43" fmla="*/ 30 h 213"/>
                  <a:gd name="T44" fmla="*/ 30 w 212"/>
                  <a:gd name="T45" fmla="*/ 14 h 213"/>
                  <a:gd name="T46" fmla="*/ 48 w 212"/>
                  <a:gd name="T47" fmla="*/ 4 h 213"/>
                  <a:gd name="T48" fmla="*/ 71 w 212"/>
                  <a:gd name="T49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2" h="213">
                    <a:moveTo>
                      <a:pt x="71" y="0"/>
                    </a:moveTo>
                    <a:lnTo>
                      <a:pt x="141" y="0"/>
                    </a:lnTo>
                    <a:lnTo>
                      <a:pt x="164" y="4"/>
                    </a:lnTo>
                    <a:lnTo>
                      <a:pt x="184" y="14"/>
                    </a:lnTo>
                    <a:lnTo>
                      <a:pt x="199" y="30"/>
                    </a:lnTo>
                    <a:lnTo>
                      <a:pt x="208" y="49"/>
                    </a:lnTo>
                    <a:lnTo>
                      <a:pt x="212" y="71"/>
                    </a:lnTo>
                    <a:lnTo>
                      <a:pt x="212" y="142"/>
                    </a:lnTo>
                    <a:lnTo>
                      <a:pt x="208" y="164"/>
                    </a:lnTo>
                    <a:lnTo>
                      <a:pt x="199" y="184"/>
                    </a:lnTo>
                    <a:lnTo>
                      <a:pt x="184" y="199"/>
                    </a:lnTo>
                    <a:lnTo>
                      <a:pt x="164" y="209"/>
                    </a:lnTo>
                    <a:lnTo>
                      <a:pt x="141" y="213"/>
                    </a:lnTo>
                    <a:lnTo>
                      <a:pt x="71" y="213"/>
                    </a:lnTo>
                    <a:lnTo>
                      <a:pt x="48" y="209"/>
                    </a:lnTo>
                    <a:lnTo>
                      <a:pt x="30" y="199"/>
                    </a:lnTo>
                    <a:lnTo>
                      <a:pt x="13" y="184"/>
                    </a:lnTo>
                    <a:lnTo>
                      <a:pt x="4" y="164"/>
                    </a:lnTo>
                    <a:lnTo>
                      <a:pt x="0" y="142"/>
                    </a:lnTo>
                    <a:lnTo>
                      <a:pt x="0" y="71"/>
                    </a:lnTo>
                    <a:lnTo>
                      <a:pt x="4" y="49"/>
                    </a:lnTo>
                    <a:lnTo>
                      <a:pt x="13" y="30"/>
                    </a:lnTo>
                    <a:lnTo>
                      <a:pt x="30" y="14"/>
                    </a:lnTo>
                    <a:lnTo>
                      <a:pt x="48" y="4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C821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" name="Freeform 87"/>
              <p:cNvSpPr>
                <a:spLocks/>
              </p:cNvSpPr>
              <p:nvPr/>
            </p:nvSpPr>
            <p:spPr bwMode="auto">
              <a:xfrm>
                <a:off x="5324" y="500"/>
                <a:ext cx="212" cy="213"/>
              </a:xfrm>
              <a:custGeom>
                <a:avLst/>
                <a:gdLst>
                  <a:gd name="T0" fmla="*/ 71 w 212"/>
                  <a:gd name="T1" fmla="*/ 0 h 213"/>
                  <a:gd name="T2" fmla="*/ 142 w 212"/>
                  <a:gd name="T3" fmla="*/ 0 h 213"/>
                  <a:gd name="T4" fmla="*/ 164 w 212"/>
                  <a:gd name="T5" fmla="*/ 4 h 213"/>
                  <a:gd name="T6" fmla="*/ 183 w 212"/>
                  <a:gd name="T7" fmla="*/ 14 h 213"/>
                  <a:gd name="T8" fmla="*/ 199 w 212"/>
                  <a:gd name="T9" fmla="*/ 30 h 213"/>
                  <a:gd name="T10" fmla="*/ 209 w 212"/>
                  <a:gd name="T11" fmla="*/ 49 h 213"/>
                  <a:gd name="T12" fmla="*/ 212 w 212"/>
                  <a:gd name="T13" fmla="*/ 71 h 213"/>
                  <a:gd name="T14" fmla="*/ 212 w 212"/>
                  <a:gd name="T15" fmla="*/ 142 h 213"/>
                  <a:gd name="T16" fmla="*/ 209 w 212"/>
                  <a:gd name="T17" fmla="*/ 164 h 213"/>
                  <a:gd name="T18" fmla="*/ 199 w 212"/>
                  <a:gd name="T19" fmla="*/ 184 h 213"/>
                  <a:gd name="T20" fmla="*/ 183 w 212"/>
                  <a:gd name="T21" fmla="*/ 199 h 213"/>
                  <a:gd name="T22" fmla="*/ 164 w 212"/>
                  <a:gd name="T23" fmla="*/ 209 h 213"/>
                  <a:gd name="T24" fmla="*/ 142 w 212"/>
                  <a:gd name="T25" fmla="*/ 213 h 213"/>
                  <a:gd name="T26" fmla="*/ 71 w 212"/>
                  <a:gd name="T27" fmla="*/ 213 h 213"/>
                  <a:gd name="T28" fmla="*/ 48 w 212"/>
                  <a:gd name="T29" fmla="*/ 209 h 213"/>
                  <a:gd name="T30" fmla="*/ 29 w 212"/>
                  <a:gd name="T31" fmla="*/ 199 h 213"/>
                  <a:gd name="T32" fmla="*/ 14 w 212"/>
                  <a:gd name="T33" fmla="*/ 184 h 213"/>
                  <a:gd name="T34" fmla="*/ 4 w 212"/>
                  <a:gd name="T35" fmla="*/ 164 h 213"/>
                  <a:gd name="T36" fmla="*/ 0 w 212"/>
                  <a:gd name="T37" fmla="*/ 142 h 213"/>
                  <a:gd name="T38" fmla="*/ 0 w 212"/>
                  <a:gd name="T39" fmla="*/ 71 h 213"/>
                  <a:gd name="T40" fmla="*/ 4 w 212"/>
                  <a:gd name="T41" fmla="*/ 49 h 213"/>
                  <a:gd name="T42" fmla="*/ 14 w 212"/>
                  <a:gd name="T43" fmla="*/ 30 h 213"/>
                  <a:gd name="T44" fmla="*/ 29 w 212"/>
                  <a:gd name="T45" fmla="*/ 14 h 213"/>
                  <a:gd name="T46" fmla="*/ 48 w 212"/>
                  <a:gd name="T47" fmla="*/ 4 h 213"/>
                  <a:gd name="T48" fmla="*/ 71 w 212"/>
                  <a:gd name="T49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2" h="213">
                    <a:moveTo>
                      <a:pt x="71" y="0"/>
                    </a:moveTo>
                    <a:lnTo>
                      <a:pt x="142" y="0"/>
                    </a:lnTo>
                    <a:lnTo>
                      <a:pt x="164" y="4"/>
                    </a:lnTo>
                    <a:lnTo>
                      <a:pt x="183" y="14"/>
                    </a:lnTo>
                    <a:lnTo>
                      <a:pt x="199" y="30"/>
                    </a:lnTo>
                    <a:lnTo>
                      <a:pt x="209" y="49"/>
                    </a:lnTo>
                    <a:lnTo>
                      <a:pt x="212" y="71"/>
                    </a:lnTo>
                    <a:lnTo>
                      <a:pt x="212" y="142"/>
                    </a:lnTo>
                    <a:lnTo>
                      <a:pt x="209" y="164"/>
                    </a:lnTo>
                    <a:lnTo>
                      <a:pt x="199" y="184"/>
                    </a:lnTo>
                    <a:lnTo>
                      <a:pt x="183" y="199"/>
                    </a:lnTo>
                    <a:lnTo>
                      <a:pt x="164" y="209"/>
                    </a:lnTo>
                    <a:lnTo>
                      <a:pt x="142" y="213"/>
                    </a:lnTo>
                    <a:lnTo>
                      <a:pt x="71" y="213"/>
                    </a:lnTo>
                    <a:lnTo>
                      <a:pt x="48" y="209"/>
                    </a:lnTo>
                    <a:lnTo>
                      <a:pt x="29" y="199"/>
                    </a:lnTo>
                    <a:lnTo>
                      <a:pt x="14" y="184"/>
                    </a:lnTo>
                    <a:lnTo>
                      <a:pt x="4" y="164"/>
                    </a:lnTo>
                    <a:lnTo>
                      <a:pt x="0" y="142"/>
                    </a:lnTo>
                    <a:lnTo>
                      <a:pt x="0" y="71"/>
                    </a:lnTo>
                    <a:lnTo>
                      <a:pt x="4" y="49"/>
                    </a:lnTo>
                    <a:lnTo>
                      <a:pt x="14" y="30"/>
                    </a:lnTo>
                    <a:lnTo>
                      <a:pt x="29" y="14"/>
                    </a:lnTo>
                    <a:lnTo>
                      <a:pt x="48" y="4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" name="Freeform 88"/>
              <p:cNvSpPr>
                <a:spLocks/>
              </p:cNvSpPr>
              <p:nvPr/>
            </p:nvSpPr>
            <p:spPr bwMode="auto">
              <a:xfrm>
                <a:off x="5606" y="500"/>
                <a:ext cx="212" cy="213"/>
              </a:xfrm>
              <a:custGeom>
                <a:avLst/>
                <a:gdLst>
                  <a:gd name="T0" fmla="*/ 71 w 212"/>
                  <a:gd name="T1" fmla="*/ 0 h 213"/>
                  <a:gd name="T2" fmla="*/ 141 w 212"/>
                  <a:gd name="T3" fmla="*/ 0 h 213"/>
                  <a:gd name="T4" fmla="*/ 164 w 212"/>
                  <a:gd name="T5" fmla="*/ 4 h 213"/>
                  <a:gd name="T6" fmla="*/ 184 w 212"/>
                  <a:gd name="T7" fmla="*/ 14 h 213"/>
                  <a:gd name="T8" fmla="*/ 199 w 212"/>
                  <a:gd name="T9" fmla="*/ 30 h 213"/>
                  <a:gd name="T10" fmla="*/ 208 w 212"/>
                  <a:gd name="T11" fmla="*/ 49 h 213"/>
                  <a:gd name="T12" fmla="*/ 212 w 212"/>
                  <a:gd name="T13" fmla="*/ 71 h 213"/>
                  <a:gd name="T14" fmla="*/ 212 w 212"/>
                  <a:gd name="T15" fmla="*/ 142 h 213"/>
                  <a:gd name="T16" fmla="*/ 208 w 212"/>
                  <a:gd name="T17" fmla="*/ 164 h 213"/>
                  <a:gd name="T18" fmla="*/ 199 w 212"/>
                  <a:gd name="T19" fmla="*/ 184 h 213"/>
                  <a:gd name="T20" fmla="*/ 184 w 212"/>
                  <a:gd name="T21" fmla="*/ 199 h 213"/>
                  <a:gd name="T22" fmla="*/ 164 w 212"/>
                  <a:gd name="T23" fmla="*/ 209 h 213"/>
                  <a:gd name="T24" fmla="*/ 141 w 212"/>
                  <a:gd name="T25" fmla="*/ 213 h 213"/>
                  <a:gd name="T26" fmla="*/ 71 w 212"/>
                  <a:gd name="T27" fmla="*/ 213 h 213"/>
                  <a:gd name="T28" fmla="*/ 48 w 212"/>
                  <a:gd name="T29" fmla="*/ 209 h 213"/>
                  <a:gd name="T30" fmla="*/ 30 w 212"/>
                  <a:gd name="T31" fmla="*/ 199 h 213"/>
                  <a:gd name="T32" fmla="*/ 14 w 212"/>
                  <a:gd name="T33" fmla="*/ 184 h 213"/>
                  <a:gd name="T34" fmla="*/ 4 w 212"/>
                  <a:gd name="T35" fmla="*/ 164 h 213"/>
                  <a:gd name="T36" fmla="*/ 0 w 212"/>
                  <a:gd name="T37" fmla="*/ 142 h 213"/>
                  <a:gd name="T38" fmla="*/ 0 w 212"/>
                  <a:gd name="T39" fmla="*/ 71 h 213"/>
                  <a:gd name="T40" fmla="*/ 4 w 212"/>
                  <a:gd name="T41" fmla="*/ 49 h 213"/>
                  <a:gd name="T42" fmla="*/ 14 w 212"/>
                  <a:gd name="T43" fmla="*/ 30 h 213"/>
                  <a:gd name="T44" fmla="*/ 30 w 212"/>
                  <a:gd name="T45" fmla="*/ 14 h 213"/>
                  <a:gd name="T46" fmla="*/ 48 w 212"/>
                  <a:gd name="T47" fmla="*/ 4 h 213"/>
                  <a:gd name="T48" fmla="*/ 71 w 212"/>
                  <a:gd name="T49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2" h="213">
                    <a:moveTo>
                      <a:pt x="71" y="0"/>
                    </a:moveTo>
                    <a:lnTo>
                      <a:pt x="141" y="0"/>
                    </a:lnTo>
                    <a:lnTo>
                      <a:pt x="164" y="4"/>
                    </a:lnTo>
                    <a:lnTo>
                      <a:pt x="184" y="14"/>
                    </a:lnTo>
                    <a:lnTo>
                      <a:pt x="199" y="30"/>
                    </a:lnTo>
                    <a:lnTo>
                      <a:pt x="208" y="49"/>
                    </a:lnTo>
                    <a:lnTo>
                      <a:pt x="212" y="71"/>
                    </a:lnTo>
                    <a:lnTo>
                      <a:pt x="212" y="142"/>
                    </a:lnTo>
                    <a:lnTo>
                      <a:pt x="208" y="164"/>
                    </a:lnTo>
                    <a:lnTo>
                      <a:pt x="199" y="184"/>
                    </a:lnTo>
                    <a:lnTo>
                      <a:pt x="184" y="199"/>
                    </a:lnTo>
                    <a:lnTo>
                      <a:pt x="164" y="209"/>
                    </a:lnTo>
                    <a:lnTo>
                      <a:pt x="141" y="213"/>
                    </a:lnTo>
                    <a:lnTo>
                      <a:pt x="71" y="213"/>
                    </a:lnTo>
                    <a:lnTo>
                      <a:pt x="48" y="209"/>
                    </a:lnTo>
                    <a:lnTo>
                      <a:pt x="30" y="199"/>
                    </a:lnTo>
                    <a:lnTo>
                      <a:pt x="14" y="184"/>
                    </a:lnTo>
                    <a:lnTo>
                      <a:pt x="4" y="164"/>
                    </a:lnTo>
                    <a:lnTo>
                      <a:pt x="0" y="142"/>
                    </a:lnTo>
                    <a:lnTo>
                      <a:pt x="0" y="71"/>
                    </a:lnTo>
                    <a:lnTo>
                      <a:pt x="4" y="49"/>
                    </a:lnTo>
                    <a:lnTo>
                      <a:pt x="14" y="30"/>
                    </a:lnTo>
                    <a:lnTo>
                      <a:pt x="30" y="14"/>
                    </a:lnTo>
                    <a:lnTo>
                      <a:pt x="48" y="4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7BD2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5" name="Freeform 89"/>
              <p:cNvSpPr>
                <a:spLocks/>
              </p:cNvSpPr>
              <p:nvPr/>
            </p:nvSpPr>
            <p:spPr bwMode="auto">
              <a:xfrm>
                <a:off x="2452" y="1277"/>
                <a:ext cx="1388" cy="2261"/>
              </a:xfrm>
              <a:custGeom>
                <a:avLst/>
                <a:gdLst>
                  <a:gd name="T0" fmla="*/ 598 w 1388"/>
                  <a:gd name="T1" fmla="*/ 0 h 2261"/>
                  <a:gd name="T2" fmla="*/ 1388 w 1388"/>
                  <a:gd name="T3" fmla="*/ 0 h 2261"/>
                  <a:gd name="T4" fmla="*/ 1388 w 1388"/>
                  <a:gd name="T5" fmla="*/ 2261 h 2261"/>
                  <a:gd name="T6" fmla="*/ 16 w 1388"/>
                  <a:gd name="T7" fmla="*/ 615 h 2261"/>
                  <a:gd name="T8" fmla="*/ 5 w 1388"/>
                  <a:gd name="T9" fmla="*/ 597 h 2261"/>
                  <a:gd name="T10" fmla="*/ 0 w 1388"/>
                  <a:gd name="T11" fmla="*/ 578 h 2261"/>
                  <a:gd name="T12" fmla="*/ 1 w 1388"/>
                  <a:gd name="T13" fmla="*/ 557 h 2261"/>
                  <a:gd name="T14" fmla="*/ 8 w 1388"/>
                  <a:gd name="T15" fmla="*/ 537 h 2261"/>
                  <a:gd name="T16" fmla="*/ 21 w 1388"/>
                  <a:gd name="T17" fmla="*/ 521 h 2261"/>
                  <a:gd name="T18" fmla="*/ 499 w 1388"/>
                  <a:gd name="T19" fmla="*/ 43 h 2261"/>
                  <a:gd name="T20" fmla="*/ 520 w 1388"/>
                  <a:gd name="T21" fmla="*/ 24 h 2261"/>
                  <a:gd name="T22" fmla="*/ 545 w 1388"/>
                  <a:gd name="T23" fmla="*/ 12 h 2261"/>
                  <a:gd name="T24" fmla="*/ 571 w 1388"/>
                  <a:gd name="T25" fmla="*/ 3 h 2261"/>
                  <a:gd name="T26" fmla="*/ 598 w 1388"/>
                  <a:gd name="T27" fmla="*/ 0 h 2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88" h="2261">
                    <a:moveTo>
                      <a:pt x="598" y="0"/>
                    </a:moveTo>
                    <a:lnTo>
                      <a:pt x="1388" y="0"/>
                    </a:lnTo>
                    <a:lnTo>
                      <a:pt x="1388" y="2261"/>
                    </a:lnTo>
                    <a:lnTo>
                      <a:pt x="16" y="615"/>
                    </a:lnTo>
                    <a:lnTo>
                      <a:pt x="5" y="597"/>
                    </a:lnTo>
                    <a:lnTo>
                      <a:pt x="0" y="578"/>
                    </a:lnTo>
                    <a:lnTo>
                      <a:pt x="1" y="557"/>
                    </a:lnTo>
                    <a:lnTo>
                      <a:pt x="8" y="537"/>
                    </a:lnTo>
                    <a:lnTo>
                      <a:pt x="21" y="521"/>
                    </a:lnTo>
                    <a:lnTo>
                      <a:pt x="499" y="43"/>
                    </a:lnTo>
                    <a:lnTo>
                      <a:pt x="520" y="24"/>
                    </a:lnTo>
                    <a:lnTo>
                      <a:pt x="545" y="12"/>
                    </a:lnTo>
                    <a:lnTo>
                      <a:pt x="571" y="3"/>
                    </a:lnTo>
                    <a:lnTo>
                      <a:pt x="598" y="0"/>
                    </a:lnTo>
                    <a:close/>
                  </a:path>
                </a:pathLst>
              </a:custGeom>
              <a:solidFill>
                <a:srgbClr val="5EF7FF"/>
              </a:solidFill>
              <a:ln w="0">
                <a:solidFill>
                  <a:srgbClr val="5EF7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" name="Freeform 90"/>
              <p:cNvSpPr>
                <a:spLocks/>
              </p:cNvSpPr>
              <p:nvPr/>
            </p:nvSpPr>
            <p:spPr bwMode="auto">
              <a:xfrm>
                <a:off x="3204" y="1277"/>
                <a:ext cx="636" cy="565"/>
              </a:xfrm>
              <a:custGeom>
                <a:avLst/>
                <a:gdLst>
                  <a:gd name="T0" fmla="*/ 636 w 636"/>
                  <a:gd name="T1" fmla="*/ 0 h 565"/>
                  <a:gd name="T2" fmla="*/ 636 w 636"/>
                  <a:gd name="T3" fmla="*/ 565 h 565"/>
                  <a:gd name="T4" fmla="*/ 0 w 636"/>
                  <a:gd name="T5" fmla="*/ 565 h 565"/>
                  <a:gd name="T6" fmla="*/ 636 w 636"/>
                  <a:gd name="T7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6" h="565">
                    <a:moveTo>
                      <a:pt x="636" y="0"/>
                    </a:moveTo>
                    <a:lnTo>
                      <a:pt x="636" y="565"/>
                    </a:lnTo>
                    <a:lnTo>
                      <a:pt x="0" y="565"/>
                    </a:lnTo>
                    <a:lnTo>
                      <a:pt x="636" y="0"/>
                    </a:lnTo>
                    <a:close/>
                  </a:path>
                </a:pathLst>
              </a:custGeom>
              <a:solidFill>
                <a:srgbClr val="96FFFD"/>
              </a:solidFill>
              <a:ln w="0">
                <a:solidFill>
                  <a:srgbClr val="96FFF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" name="Freeform 91"/>
              <p:cNvSpPr>
                <a:spLocks/>
              </p:cNvSpPr>
              <p:nvPr/>
            </p:nvSpPr>
            <p:spPr bwMode="auto">
              <a:xfrm>
                <a:off x="2452" y="1289"/>
                <a:ext cx="752" cy="553"/>
              </a:xfrm>
              <a:custGeom>
                <a:avLst/>
                <a:gdLst>
                  <a:gd name="T0" fmla="*/ 545 w 752"/>
                  <a:gd name="T1" fmla="*/ 0 h 553"/>
                  <a:gd name="T2" fmla="*/ 752 w 752"/>
                  <a:gd name="T3" fmla="*/ 553 h 553"/>
                  <a:gd name="T4" fmla="*/ 0 w 752"/>
                  <a:gd name="T5" fmla="*/ 553 h 553"/>
                  <a:gd name="T6" fmla="*/ 3 w 752"/>
                  <a:gd name="T7" fmla="*/ 537 h 553"/>
                  <a:gd name="T8" fmla="*/ 10 w 752"/>
                  <a:gd name="T9" fmla="*/ 522 h 553"/>
                  <a:gd name="T10" fmla="*/ 21 w 752"/>
                  <a:gd name="T11" fmla="*/ 509 h 553"/>
                  <a:gd name="T12" fmla="*/ 499 w 752"/>
                  <a:gd name="T13" fmla="*/ 31 h 553"/>
                  <a:gd name="T14" fmla="*/ 520 w 752"/>
                  <a:gd name="T15" fmla="*/ 12 h 553"/>
                  <a:gd name="T16" fmla="*/ 545 w 752"/>
                  <a:gd name="T1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2" h="553">
                    <a:moveTo>
                      <a:pt x="545" y="0"/>
                    </a:moveTo>
                    <a:lnTo>
                      <a:pt x="752" y="553"/>
                    </a:lnTo>
                    <a:lnTo>
                      <a:pt x="0" y="553"/>
                    </a:lnTo>
                    <a:lnTo>
                      <a:pt x="3" y="537"/>
                    </a:lnTo>
                    <a:lnTo>
                      <a:pt x="10" y="522"/>
                    </a:lnTo>
                    <a:lnTo>
                      <a:pt x="21" y="509"/>
                    </a:lnTo>
                    <a:lnTo>
                      <a:pt x="499" y="31"/>
                    </a:lnTo>
                    <a:lnTo>
                      <a:pt x="520" y="12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rgbClr val="7BD2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0" name="Freeform 92"/>
              <p:cNvSpPr>
                <a:spLocks/>
              </p:cNvSpPr>
              <p:nvPr/>
            </p:nvSpPr>
            <p:spPr bwMode="auto">
              <a:xfrm>
                <a:off x="3204" y="1842"/>
                <a:ext cx="636" cy="1696"/>
              </a:xfrm>
              <a:custGeom>
                <a:avLst/>
                <a:gdLst>
                  <a:gd name="T0" fmla="*/ 0 w 636"/>
                  <a:gd name="T1" fmla="*/ 0 h 1696"/>
                  <a:gd name="T2" fmla="*/ 636 w 636"/>
                  <a:gd name="T3" fmla="*/ 0 h 1696"/>
                  <a:gd name="T4" fmla="*/ 636 w 636"/>
                  <a:gd name="T5" fmla="*/ 1696 h 1696"/>
                  <a:gd name="T6" fmla="*/ 0 w 636"/>
                  <a:gd name="T7" fmla="*/ 0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6" h="1696">
                    <a:moveTo>
                      <a:pt x="0" y="0"/>
                    </a:moveTo>
                    <a:lnTo>
                      <a:pt x="636" y="0"/>
                    </a:lnTo>
                    <a:lnTo>
                      <a:pt x="636" y="16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BD2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1" name="Freeform 93"/>
              <p:cNvSpPr>
                <a:spLocks/>
              </p:cNvSpPr>
              <p:nvPr/>
            </p:nvSpPr>
            <p:spPr bwMode="auto">
              <a:xfrm>
                <a:off x="3769" y="289"/>
                <a:ext cx="142" cy="3743"/>
              </a:xfrm>
              <a:custGeom>
                <a:avLst/>
                <a:gdLst>
                  <a:gd name="T0" fmla="*/ 71 w 142"/>
                  <a:gd name="T1" fmla="*/ 0 h 3743"/>
                  <a:gd name="T2" fmla="*/ 93 w 142"/>
                  <a:gd name="T3" fmla="*/ 4 h 3743"/>
                  <a:gd name="T4" fmla="*/ 113 w 142"/>
                  <a:gd name="T5" fmla="*/ 14 h 3743"/>
                  <a:gd name="T6" fmla="*/ 128 w 142"/>
                  <a:gd name="T7" fmla="*/ 29 h 3743"/>
                  <a:gd name="T8" fmla="*/ 138 w 142"/>
                  <a:gd name="T9" fmla="*/ 49 h 3743"/>
                  <a:gd name="T10" fmla="*/ 142 w 142"/>
                  <a:gd name="T11" fmla="*/ 71 h 3743"/>
                  <a:gd name="T12" fmla="*/ 142 w 142"/>
                  <a:gd name="T13" fmla="*/ 3672 h 3743"/>
                  <a:gd name="T14" fmla="*/ 138 w 142"/>
                  <a:gd name="T15" fmla="*/ 3695 h 3743"/>
                  <a:gd name="T16" fmla="*/ 128 w 142"/>
                  <a:gd name="T17" fmla="*/ 3714 h 3743"/>
                  <a:gd name="T18" fmla="*/ 113 w 142"/>
                  <a:gd name="T19" fmla="*/ 3729 h 3743"/>
                  <a:gd name="T20" fmla="*/ 93 w 142"/>
                  <a:gd name="T21" fmla="*/ 3739 h 3743"/>
                  <a:gd name="T22" fmla="*/ 71 w 142"/>
                  <a:gd name="T23" fmla="*/ 3743 h 3743"/>
                  <a:gd name="T24" fmla="*/ 49 w 142"/>
                  <a:gd name="T25" fmla="*/ 3739 h 3743"/>
                  <a:gd name="T26" fmla="*/ 29 w 142"/>
                  <a:gd name="T27" fmla="*/ 3729 h 3743"/>
                  <a:gd name="T28" fmla="*/ 14 w 142"/>
                  <a:gd name="T29" fmla="*/ 3714 h 3743"/>
                  <a:gd name="T30" fmla="*/ 4 w 142"/>
                  <a:gd name="T31" fmla="*/ 3695 h 3743"/>
                  <a:gd name="T32" fmla="*/ 0 w 142"/>
                  <a:gd name="T33" fmla="*/ 3672 h 3743"/>
                  <a:gd name="T34" fmla="*/ 0 w 142"/>
                  <a:gd name="T35" fmla="*/ 71 h 3743"/>
                  <a:gd name="T36" fmla="*/ 4 w 142"/>
                  <a:gd name="T37" fmla="*/ 49 h 3743"/>
                  <a:gd name="T38" fmla="*/ 14 w 142"/>
                  <a:gd name="T39" fmla="*/ 29 h 3743"/>
                  <a:gd name="T40" fmla="*/ 29 w 142"/>
                  <a:gd name="T41" fmla="*/ 14 h 3743"/>
                  <a:gd name="T42" fmla="*/ 49 w 142"/>
                  <a:gd name="T43" fmla="*/ 4 h 3743"/>
                  <a:gd name="T44" fmla="*/ 71 w 142"/>
                  <a:gd name="T45" fmla="*/ 0 h 3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2" h="3743">
                    <a:moveTo>
                      <a:pt x="71" y="0"/>
                    </a:moveTo>
                    <a:lnTo>
                      <a:pt x="93" y="4"/>
                    </a:lnTo>
                    <a:lnTo>
                      <a:pt x="113" y="14"/>
                    </a:lnTo>
                    <a:lnTo>
                      <a:pt x="128" y="29"/>
                    </a:lnTo>
                    <a:lnTo>
                      <a:pt x="138" y="49"/>
                    </a:lnTo>
                    <a:lnTo>
                      <a:pt x="142" y="71"/>
                    </a:lnTo>
                    <a:lnTo>
                      <a:pt x="142" y="3672"/>
                    </a:lnTo>
                    <a:lnTo>
                      <a:pt x="138" y="3695"/>
                    </a:lnTo>
                    <a:lnTo>
                      <a:pt x="128" y="3714"/>
                    </a:lnTo>
                    <a:lnTo>
                      <a:pt x="113" y="3729"/>
                    </a:lnTo>
                    <a:lnTo>
                      <a:pt x="93" y="3739"/>
                    </a:lnTo>
                    <a:lnTo>
                      <a:pt x="71" y="3743"/>
                    </a:lnTo>
                    <a:lnTo>
                      <a:pt x="49" y="3739"/>
                    </a:lnTo>
                    <a:lnTo>
                      <a:pt x="29" y="3729"/>
                    </a:lnTo>
                    <a:lnTo>
                      <a:pt x="14" y="3714"/>
                    </a:lnTo>
                    <a:lnTo>
                      <a:pt x="4" y="3695"/>
                    </a:lnTo>
                    <a:lnTo>
                      <a:pt x="0" y="3672"/>
                    </a:lnTo>
                    <a:lnTo>
                      <a:pt x="0" y="71"/>
                    </a:lnTo>
                    <a:lnTo>
                      <a:pt x="4" y="49"/>
                    </a:lnTo>
                    <a:lnTo>
                      <a:pt x="14" y="29"/>
                    </a:lnTo>
                    <a:lnTo>
                      <a:pt x="29" y="14"/>
                    </a:lnTo>
                    <a:lnTo>
                      <a:pt x="49" y="4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2" name="Freeform 94"/>
              <p:cNvSpPr>
                <a:spLocks/>
              </p:cNvSpPr>
              <p:nvPr/>
            </p:nvSpPr>
            <p:spPr bwMode="auto">
              <a:xfrm>
                <a:off x="4123" y="1277"/>
                <a:ext cx="282" cy="142"/>
              </a:xfrm>
              <a:custGeom>
                <a:avLst/>
                <a:gdLst>
                  <a:gd name="T0" fmla="*/ 70 w 282"/>
                  <a:gd name="T1" fmla="*/ 0 h 142"/>
                  <a:gd name="T2" fmla="*/ 211 w 282"/>
                  <a:gd name="T3" fmla="*/ 0 h 142"/>
                  <a:gd name="T4" fmla="*/ 234 w 282"/>
                  <a:gd name="T5" fmla="*/ 4 h 142"/>
                  <a:gd name="T6" fmla="*/ 253 w 282"/>
                  <a:gd name="T7" fmla="*/ 14 h 142"/>
                  <a:gd name="T8" fmla="*/ 268 w 282"/>
                  <a:gd name="T9" fmla="*/ 30 h 142"/>
                  <a:gd name="T10" fmla="*/ 278 w 282"/>
                  <a:gd name="T11" fmla="*/ 49 h 142"/>
                  <a:gd name="T12" fmla="*/ 282 w 282"/>
                  <a:gd name="T13" fmla="*/ 71 h 142"/>
                  <a:gd name="T14" fmla="*/ 278 w 282"/>
                  <a:gd name="T15" fmla="*/ 93 h 142"/>
                  <a:gd name="T16" fmla="*/ 268 w 282"/>
                  <a:gd name="T17" fmla="*/ 113 h 142"/>
                  <a:gd name="T18" fmla="*/ 253 w 282"/>
                  <a:gd name="T19" fmla="*/ 128 h 142"/>
                  <a:gd name="T20" fmla="*/ 234 w 282"/>
                  <a:gd name="T21" fmla="*/ 138 h 142"/>
                  <a:gd name="T22" fmla="*/ 211 w 282"/>
                  <a:gd name="T23" fmla="*/ 142 h 142"/>
                  <a:gd name="T24" fmla="*/ 70 w 282"/>
                  <a:gd name="T25" fmla="*/ 142 h 142"/>
                  <a:gd name="T26" fmla="*/ 47 w 282"/>
                  <a:gd name="T27" fmla="*/ 138 h 142"/>
                  <a:gd name="T28" fmla="*/ 29 w 282"/>
                  <a:gd name="T29" fmla="*/ 128 h 142"/>
                  <a:gd name="T30" fmla="*/ 14 w 282"/>
                  <a:gd name="T31" fmla="*/ 113 h 142"/>
                  <a:gd name="T32" fmla="*/ 3 w 282"/>
                  <a:gd name="T33" fmla="*/ 93 h 142"/>
                  <a:gd name="T34" fmla="*/ 0 w 282"/>
                  <a:gd name="T35" fmla="*/ 71 h 142"/>
                  <a:gd name="T36" fmla="*/ 3 w 282"/>
                  <a:gd name="T37" fmla="*/ 49 h 142"/>
                  <a:gd name="T38" fmla="*/ 14 w 282"/>
                  <a:gd name="T39" fmla="*/ 30 h 142"/>
                  <a:gd name="T40" fmla="*/ 29 w 282"/>
                  <a:gd name="T41" fmla="*/ 14 h 142"/>
                  <a:gd name="T42" fmla="*/ 47 w 282"/>
                  <a:gd name="T43" fmla="*/ 4 h 142"/>
                  <a:gd name="T44" fmla="*/ 70 w 282"/>
                  <a:gd name="T4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2" h="142">
                    <a:moveTo>
                      <a:pt x="70" y="0"/>
                    </a:moveTo>
                    <a:lnTo>
                      <a:pt x="211" y="0"/>
                    </a:lnTo>
                    <a:lnTo>
                      <a:pt x="234" y="4"/>
                    </a:lnTo>
                    <a:lnTo>
                      <a:pt x="253" y="14"/>
                    </a:lnTo>
                    <a:lnTo>
                      <a:pt x="268" y="30"/>
                    </a:lnTo>
                    <a:lnTo>
                      <a:pt x="278" y="49"/>
                    </a:lnTo>
                    <a:lnTo>
                      <a:pt x="282" y="71"/>
                    </a:lnTo>
                    <a:lnTo>
                      <a:pt x="278" y="93"/>
                    </a:lnTo>
                    <a:lnTo>
                      <a:pt x="268" y="113"/>
                    </a:lnTo>
                    <a:lnTo>
                      <a:pt x="253" y="128"/>
                    </a:lnTo>
                    <a:lnTo>
                      <a:pt x="234" y="138"/>
                    </a:lnTo>
                    <a:lnTo>
                      <a:pt x="211" y="142"/>
                    </a:lnTo>
                    <a:lnTo>
                      <a:pt x="70" y="142"/>
                    </a:lnTo>
                    <a:lnTo>
                      <a:pt x="47" y="138"/>
                    </a:lnTo>
                    <a:lnTo>
                      <a:pt x="29" y="128"/>
                    </a:lnTo>
                    <a:lnTo>
                      <a:pt x="14" y="113"/>
                    </a:lnTo>
                    <a:lnTo>
                      <a:pt x="3" y="93"/>
                    </a:lnTo>
                    <a:lnTo>
                      <a:pt x="0" y="71"/>
                    </a:lnTo>
                    <a:lnTo>
                      <a:pt x="3" y="49"/>
                    </a:lnTo>
                    <a:lnTo>
                      <a:pt x="14" y="30"/>
                    </a:lnTo>
                    <a:lnTo>
                      <a:pt x="29" y="14"/>
                    </a:lnTo>
                    <a:lnTo>
                      <a:pt x="47" y="4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C821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3" name="Freeform 95"/>
              <p:cNvSpPr>
                <a:spLocks/>
              </p:cNvSpPr>
              <p:nvPr/>
            </p:nvSpPr>
            <p:spPr bwMode="auto">
              <a:xfrm>
                <a:off x="4123" y="1842"/>
                <a:ext cx="282" cy="142"/>
              </a:xfrm>
              <a:custGeom>
                <a:avLst/>
                <a:gdLst>
                  <a:gd name="T0" fmla="*/ 70 w 282"/>
                  <a:gd name="T1" fmla="*/ 0 h 142"/>
                  <a:gd name="T2" fmla="*/ 211 w 282"/>
                  <a:gd name="T3" fmla="*/ 0 h 142"/>
                  <a:gd name="T4" fmla="*/ 234 w 282"/>
                  <a:gd name="T5" fmla="*/ 4 h 142"/>
                  <a:gd name="T6" fmla="*/ 253 w 282"/>
                  <a:gd name="T7" fmla="*/ 14 h 142"/>
                  <a:gd name="T8" fmla="*/ 268 w 282"/>
                  <a:gd name="T9" fmla="*/ 30 h 142"/>
                  <a:gd name="T10" fmla="*/ 278 w 282"/>
                  <a:gd name="T11" fmla="*/ 49 h 142"/>
                  <a:gd name="T12" fmla="*/ 282 w 282"/>
                  <a:gd name="T13" fmla="*/ 71 h 142"/>
                  <a:gd name="T14" fmla="*/ 278 w 282"/>
                  <a:gd name="T15" fmla="*/ 93 h 142"/>
                  <a:gd name="T16" fmla="*/ 268 w 282"/>
                  <a:gd name="T17" fmla="*/ 113 h 142"/>
                  <a:gd name="T18" fmla="*/ 253 w 282"/>
                  <a:gd name="T19" fmla="*/ 128 h 142"/>
                  <a:gd name="T20" fmla="*/ 234 w 282"/>
                  <a:gd name="T21" fmla="*/ 138 h 142"/>
                  <a:gd name="T22" fmla="*/ 211 w 282"/>
                  <a:gd name="T23" fmla="*/ 142 h 142"/>
                  <a:gd name="T24" fmla="*/ 70 w 282"/>
                  <a:gd name="T25" fmla="*/ 142 h 142"/>
                  <a:gd name="T26" fmla="*/ 47 w 282"/>
                  <a:gd name="T27" fmla="*/ 138 h 142"/>
                  <a:gd name="T28" fmla="*/ 29 w 282"/>
                  <a:gd name="T29" fmla="*/ 128 h 142"/>
                  <a:gd name="T30" fmla="*/ 14 w 282"/>
                  <a:gd name="T31" fmla="*/ 113 h 142"/>
                  <a:gd name="T32" fmla="*/ 3 w 282"/>
                  <a:gd name="T33" fmla="*/ 93 h 142"/>
                  <a:gd name="T34" fmla="*/ 0 w 282"/>
                  <a:gd name="T35" fmla="*/ 71 h 142"/>
                  <a:gd name="T36" fmla="*/ 3 w 282"/>
                  <a:gd name="T37" fmla="*/ 49 h 142"/>
                  <a:gd name="T38" fmla="*/ 14 w 282"/>
                  <a:gd name="T39" fmla="*/ 30 h 142"/>
                  <a:gd name="T40" fmla="*/ 29 w 282"/>
                  <a:gd name="T41" fmla="*/ 14 h 142"/>
                  <a:gd name="T42" fmla="*/ 47 w 282"/>
                  <a:gd name="T43" fmla="*/ 4 h 142"/>
                  <a:gd name="T44" fmla="*/ 70 w 282"/>
                  <a:gd name="T4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2" h="142">
                    <a:moveTo>
                      <a:pt x="70" y="0"/>
                    </a:moveTo>
                    <a:lnTo>
                      <a:pt x="211" y="0"/>
                    </a:lnTo>
                    <a:lnTo>
                      <a:pt x="234" y="4"/>
                    </a:lnTo>
                    <a:lnTo>
                      <a:pt x="253" y="14"/>
                    </a:lnTo>
                    <a:lnTo>
                      <a:pt x="268" y="30"/>
                    </a:lnTo>
                    <a:lnTo>
                      <a:pt x="278" y="49"/>
                    </a:lnTo>
                    <a:lnTo>
                      <a:pt x="282" y="71"/>
                    </a:lnTo>
                    <a:lnTo>
                      <a:pt x="278" y="93"/>
                    </a:lnTo>
                    <a:lnTo>
                      <a:pt x="268" y="113"/>
                    </a:lnTo>
                    <a:lnTo>
                      <a:pt x="253" y="128"/>
                    </a:lnTo>
                    <a:lnTo>
                      <a:pt x="234" y="138"/>
                    </a:lnTo>
                    <a:lnTo>
                      <a:pt x="211" y="142"/>
                    </a:lnTo>
                    <a:lnTo>
                      <a:pt x="70" y="142"/>
                    </a:lnTo>
                    <a:lnTo>
                      <a:pt x="47" y="138"/>
                    </a:lnTo>
                    <a:lnTo>
                      <a:pt x="29" y="128"/>
                    </a:lnTo>
                    <a:lnTo>
                      <a:pt x="14" y="113"/>
                    </a:lnTo>
                    <a:lnTo>
                      <a:pt x="3" y="93"/>
                    </a:lnTo>
                    <a:lnTo>
                      <a:pt x="0" y="71"/>
                    </a:lnTo>
                    <a:lnTo>
                      <a:pt x="3" y="49"/>
                    </a:lnTo>
                    <a:lnTo>
                      <a:pt x="14" y="30"/>
                    </a:lnTo>
                    <a:lnTo>
                      <a:pt x="29" y="14"/>
                    </a:lnTo>
                    <a:lnTo>
                      <a:pt x="47" y="4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C821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4" name="Freeform 96"/>
              <p:cNvSpPr>
                <a:spLocks/>
              </p:cNvSpPr>
              <p:nvPr/>
            </p:nvSpPr>
            <p:spPr bwMode="auto">
              <a:xfrm>
                <a:off x="4334" y="1560"/>
                <a:ext cx="283" cy="142"/>
              </a:xfrm>
              <a:custGeom>
                <a:avLst/>
                <a:gdLst>
                  <a:gd name="T0" fmla="*/ 71 w 283"/>
                  <a:gd name="T1" fmla="*/ 0 h 142"/>
                  <a:gd name="T2" fmla="*/ 213 w 283"/>
                  <a:gd name="T3" fmla="*/ 0 h 142"/>
                  <a:gd name="T4" fmla="*/ 235 w 283"/>
                  <a:gd name="T5" fmla="*/ 4 h 142"/>
                  <a:gd name="T6" fmla="*/ 255 w 283"/>
                  <a:gd name="T7" fmla="*/ 14 h 142"/>
                  <a:gd name="T8" fmla="*/ 270 w 283"/>
                  <a:gd name="T9" fmla="*/ 29 h 142"/>
                  <a:gd name="T10" fmla="*/ 280 w 283"/>
                  <a:gd name="T11" fmla="*/ 49 h 142"/>
                  <a:gd name="T12" fmla="*/ 283 w 283"/>
                  <a:gd name="T13" fmla="*/ 71 h 142"/>
                  <a:gd name="T14" fmla="*/ 280 w 283"/>
                  <a:gd name="T15" fmla="*/ 94 h 142"/>
                  <a:gd name="T16" fmla="*/ 270 w 283"/>
                  <a:gd name="T17" fmla="*/ 112 h 142"/>
                  <a:gd name="T18" fmla="*/ 255 w 283"/>
                  <a:gd name="T19" fmla="*/ 128 h 142"/>
                  <a:gd name="T20" fmla="*/ 235 w 283"/>
                  <a:gd name="T21" fmla="*/ 138 h 142"/>
                  <a:gd name="T22" fmla="*/ 213 w 283"/>
                  <a:gd name="T23" fmla="*/ 142 h 142"/>
                  <a:gd name="T24" fmla="*/ 71 w 283"/>
                  <a:gd name="T25" fmla="*/ 142 h 142"/>
                  <a:gd name="T26" fmla="*/ 49 w 283"/>
                  <a:gd name="T27" fmla="*/ 138 h 142"/>
                  <a:gd name="T28" fmla="*/ 30 w 283"/>
                  <a:gd name="T29" fmla="*/ 128 h 142"/>
                  <a:gd name="T30" fmla="*/ 14 w 283"/>
                  <a:gd name="T31" fmla="*/ 112 h 142"/>
                  <a:gd name="T32" fmla="*/ 4 w 283"/>
                  <a:gd name="T33" fmla="*/ 94 h 142"/>
                  <a:gd name="T34" fmla="*/ 0 w 283"/>
                  <a:gd name="T35" fmla="*/ 71 h 142"/>
                  <a:gd name="T36" fmla="*/ 4 w 283"/>
                  <a:gd name="T37" fmla="*/ 49 h 142"/>
                  <a:gd name="T38" fmla="*/ 14 w 283"/>
                  <a:gd name="T39" fmla="*/ 29 h 142"/>
                  <a:gd name="T40" fmla="*/ 30 w 283"/>
                  <a:gd name="T41" fmla="*/ 14 h 142"/>
                  <a:gd name="T42" fmla="*/ 49 w 283"/>
                  <a:gd name="T43" fmla="*/ 4 h 142"/>
                  <a:gd name="T44" fmla="*/ 71 w 283"/>
                  <a:gd name="T4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3" h="142">
                    <a:moveTo>
                      <a:pt x="71" y="0"/>
                    </a:moveTo>
                    <a:lnTo>
                      <a:pt x="213" y="0"/>
                    </a:lnTo>
                    <a:lnTo>
                      <a:pt x="235" y="4"/>
                    </a:lnTo>
                    <a:lnTo>
                      <a:pt x="255" y="14"/>
                    </a:lnTo>
                    <a:lnTo>
                      <a:pt x="270" y="29"/>
                    </a:lnTo>
                    <a:lnTo>
                      <a:pt x="280" y="49"/>
                    </a:lnTo>
                    <a:lnTo>
                      <a:pt x="283" y="71"/>
                    </a:lnTo>
                    <a:lnTo>
                      <a:pt x="280" y="94"/>
                    </a:lnTo>
                    <a:lnTo>
                      <a:pt x="270" y="112"/>
                    </a:lnTo>
                    <a:lnTo>
                      <a:pt x="255" y="128"/>
                    </a:lnTo>
                    <a:lnTo>
                      <a:pt x="235" y="138"/>
                    </a:lnTo>
                    <a:lnTo>
                      <a:pt x="213" y="142"/>
                    </a:lnTo>
                    <a:lnTo>
                      <a:pt x="71" y="142"/>
                    </a:lnTo>
                    <a:lnTo>
                      <a:pt x="49" y="138"/>
                    </a:lnTo>
                    <a:lnTo>
                      <a:pt x="30" y="128"/>
                    </a:lnTo>
                    <a:lnTo>
                      <a:pt x="14" y="112"/>
                    </a:lnTo>
                    <a:lnTo>
                      <a:pt x="4" y="94"/>
                    </a:lnTo>
                    <a:lnTo>
                      <a:pt x="0" y="71"/>
                    </a:lnTo>
                    <a:lnTo>
                      <a:pt x="4" y="49"/>
                    </a:lnTo>
                    <a:lnTo>
                      <a:pt x="14" y="29"/>
                    </a:lnTo>
                    <a:lnTo>
                      <a:pt x="30" y="14"/>
                    </a:lnTo>
                    <a:lnTo>
                      <a:pt x="49" y="4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7BD2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5" name="Freeform 97"/>
              <p:cNvSpPr>
                <a:spLocks/>
              </p:cNvSpPr>
              <p:nvPr/>
            </p:nvSpPr>
            <p:spPr bwMode="auto">
              <a:xfrm>
                <a:off x="4547" y="1277"/>
                <a:ext cx="1059" cy="142"/>
              </a:xfrm>
              <a:custGeom>
                <a:avLst/>
                <a:gdLst>
                  <a:gd name="T0" fmla="*/ 70 w 1059"/>
                  <a:gd name="T1" fmla="*/ 0 h 142"/>
                  <a:gd name="T2" fmla="*/ 989 w 1059"/>
                  <a:gd name="T3" fmla="*/ 0 h 142"/>
                  <a:gd name="T4" fmla="*/ 1012 w 1059"/>
                  <a:gd name="T5" fmla="*/ 4 h 142"/>
                  <a:gd name="T6" fmla="*/ 1030 w 1059"/>
                  <a:gd name="T7" fmla="*/ 14 h 142"/>
                  <a:gd name="T8" fmla="*/ 1045 w 1059"/>
                  <a:gd name="T9" fmla="*/ 30 h 142"/>
                  <a:gd name="T10" fmla="*/ 1056 w 1059"/>
                  <a:gd name="T11" fmla="*/ 49 h 142"/>
                  <a:gd name="T12" fmla="*/ 1059 w 1059"/>
                  <a:gd name="T13" fmla="*/ 71 h 142"/>
                  <a:gd name="T14" fmla="*/ 1056 w 1059"/>
                  <a:gd name="T15" fmla="*/ 93 h 142"/>
                  <a:gd name="T16" fmla="*/ 1045 w 1059"/>
                  <a:gd name="T17" fmla="*/ 113 h 142"/>
                  <a:gd name="T18" fmla="*/ 1030 w 1059"/>
                  <a:gd name="T19" fmla="*/ 128 h 142"/>
                  <a:gd name="T20" fmla="*/ 1012 w 1059"/>
                  <a:gd name="T21" fmla="*/ 138 h 142"/>
                  <a:gd name="T22" fmla="*/ 989 w 1059"/>
                  <a:gd name="T23" fmla="*/ 142 h 142"/>
                  <a:gd name="T24" fmla="*/ 70 w 1059"/>
                  <a:gd name="T25" fmla="*/ 142 h 142"/>
                  <a:gd name="T26" fmla="*/ 48 w 1059"/>
                  <a:gd name="T27" fmla="*/ 138 h 142"/>
                  <a:gd name="T28" fmla="*/ 28 w 1059"/>
                  <a:gd name="T29" fmla="*/ 128 h 142"/>
                  <a:gd name="T30" fmla="*/ 13 w 1059"/>
                  <a:gd name="T31" fmla="*/ 113 h 142"/>
                  <a:gd name="T32" fmla="*/ 3 w 1059"/>
                  <a:gd name="T33" fmla="*/ 93 h 142"/>
                  <a:gd name="T34" fmla="*/ 0 w 1059"/>
                  <a:gd name="T35" fmla="*/ 71 h 142"/>
                  <a:gd name="T36" fmla="*/ 3 w 1059"/>
                  <a:gd name="T37" fmla="*/ 49 h 142"/>
                  <a:gd name="T38" fmla="*/ 13 w 1059"/>
                  <a:gd name="T39" fmla="*/ 30 h 142"/>
                  <a:gd name="T40" fmla="*/ 28 w 1059"/>
                  <a:gd name="T41" fmla="*/ 14 h 142"/>
                  <a:gd name="T42" fmla="*/ 48 w 1059"/>
                  <a:gd name="T43" fmla="*/ 4 h 142"/>
                  <a:gd name="T44" fmla="*/ 70 w 1059"/>
                  <a:gd name="T4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59" h="142">
                    <a:moveTo>
                      <a:pt x="70" y="0"/>
                    </a:moveTo>
                    <a:lnTo>
                      <a:pt x="989" y="0"/>
                    </a:lnTo>
                    <a:lnTo>
                      <a:pt x="1012" y="4"/>
                    </a:lnTo>
                    <a:lnTo>
                      <a:pt x="1030" y="14"/>
                    </a:lnTo>
                    <a:lnTo>
                      <a:pt x="1045" y="30"/>
                    </a:lnTo>
                    <a:lnTo>
                      <a:pt x="1056" y="49"/>
                    </a:lnTo>
                    <a:lnTo>
                      <a:pt x="1059" y="71"/>
                    </a:lnTo>
                    <a:lnTo>
                      <a:pt x="1056" y="93"/>
                    </a:lnTo>
                    <a:lnTo>
                      <a:pt x="1045" y="113"/>
                    </a:lnTo>
                    <a:lnTo>
                      <a:pt x="1030" y="128"/>
                    </a:lnTo>
                    <a:lnTo>
                      <a:pt x="1012" y="138"/>
                    </a:lnTo>
                    <a:lnTo>
                      <a:pt x="989" y="142"/>
                    </a:lnTo>
                    <a:lnTo>
                      <a:pt x="70" y="142"/>
                    </a:lnTo>
                    <a:lnTo>
                      <a:pt x="48" y="138"/>
                    </a:lnTo>
                    <a:lnTo>
                      <a:pt x="28" y="128"/>
                    </a:lnTo>
                    <a:lnTo>
                      <a:pt x="13" y="113"/>
                    </a:lnTo>
                    <a:lnTo>
                      <a:pt x="3" y="93"/>
                    </a:lnTo>
                    <a:lnTo>
                      <a:pt x="0" y="71"/>
                    </a:lnTo>
                    <a:lnTo>
                      <a:pt x="3" y="49"/>
                    </a:lnTo>
                    <a:lnTo>
                      <a:pt x="13" y="30"/>
                    </a:lnTo>
                    <a:lnTo>
                      <a:pt x="28" y="14"/>
                    </a:lnTo>
                    <a:lnTo>
                      <a:pt x="48" y="4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6" name="Freeform 98"/>
              <p:cNvSpPr>
                <a:spLocks/>
              </p:cNvSpPr>
              <p:nvPr/>
            </p:nvSpPr>
            <p:spPr bwMode="auto">
              <a:xfrm>
                <a:off x="4547" y="1842"/>
                <a:ext cx="1059" cy="142"/>
              </a:xfrm>
              <a:custGeom>
                <a:avLst/>
                <a:gdLst>
                  <a:gd name="T0" fmla="*/ 70 w 1059"/>
                  <a:gd name="T1" fmla="*/ 0 h 142"/>
                  <a:gd name="T2" fmla="*/ 989 w 1059"/>
                  <a:gd name="T3" fmla="*/ 0 h 142"/>
                  <a:gd name="T4" fmla="*/ 1012 w 1059"/>
                  <a:gd name="T5" fmla="*/ 4 h 142"/>
                  <a:gd name="T6" fmla="*/ 1030 w 1059"/>
                  <a:gd name="T7" fmla="*/ 14 h 142"/>
                  <a:gd name="T8" fmla="*/ 1045 w 1059"/>
                  <a:gd name="T9" fmla="*/ 30 h 142"/>
                  <a:gd name="T10" fmla="*/ 1056 w 1059"/>
                  <a:gd name="T11" fmla="*/ 49 h 142"/>
                  <a:gd name="T12" fmla="*/ 1059 w 1059"/>
                  <a:gd name="T13" fmla="*/ 71 h 142"/>
                  <a:gd name="T14" fmla="*/ 1056 w 1059"/>
                  <a:gd name="T15" fmla="*/ 93 h 142"/>
                  <a:gd name="T16" fmla="*/ 1045 w 1059"/>
                  <a:gd name="T17" fmla="*/ 113 h 142"/>
                  <a:gd name="T18" fmla="*/ 1030 w 1059"/>
                  <a:gd name="T19" fmla="*/ 128 h 142"/>
                  <a:gd name="T20" fmla="*/ 1012 w 1059"/>
                  <a:gd name="T21" fmla="*/ 138 h 142"/>
                  <a:gd name="T22" fmla="*/ 989 w 1059"/>
                  <a:gd name="T23" fmla="*/ 142 h 142"/>
                  <a:gd name="T24" fmla="*/ 70 w 1059"/>
                  <a:gd name="T25" fmla="*/ 142 h 142"/>
                  <a:gd name="T26" fmla="*/ 48 w 1059"/>
                  <a:gd name="T27" fmla="*/ 138 h 142"/>
                  <a:gd name="T28" fmla="*/ 28 w 1059"/>
                  <a:gd name="T29" fmla="*/ 128 h 142"/>
                  <a:gd name="T30" fmla="*/ 13 w 1059"/>
                  <a:gd name="T31" fmla="*/ 113 h 142"/>
                  <a:gd name="T32" fmla="*/ 3 w 1059"/>
                  <a:gd name="T33" fmla="*/ 93 h 142"/>
                  <a:gd name="T34" fmla="*/ 0 w 1059"/>
                  <a:gd name="T35" fmla="*/ 71 h 142"/>
                  <a:gd name="T36" fmla="*/ 3 w 1059"/>
                  <a:gd name="T37" fmla="*/ 49 h 142"/>
                  <a:gd name="T38" fmla="*/ 13 w 1059"/>
                  <a:gd name="T39" fmla="*/ 30 h 142"/>
                  <a:gd name="T40" fmla="*/ 28 w 1059"/>
                  <a:gd name="T41" fmla="*/ 14 h 142"/>
                  <a:gd name="T42" fmla="*/ 48 w 1059"/>
                  <a:gd name="T43" fmla="*/ 4 h 142"/>
                  <a:gd name="T44" fmla="*/ 70 w 1059"/>
                  <a:gd name="T4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59" h="142">
                    <a:moveTo>
                      <a:pt x="70" y="0"/>
                    </a:moveTo>
                    <a:lnTo>
                      <a:pt x="989" y="0"/>
                    </a:lnTo>
                    <a:lnTo>
                      <a:pt x="1012" y="4"/>
                    </a:lnTo>
                    <a:lnTo>
                      <a:pt x="1030" y="14"/>
                    </a:lnTo>
                    <a:lnTo>
                      <a:pt x="1045" y="30"/>
                    </a:lnTo>
                    <a:lnTo>
                      <a:pt x="1056" y="49"/>
                    </a:lnTo>
                    <a:lnTo>
                      <a:pt x="1059" y="71"/>
                    </a:lnTo>
                    <a:lnTo>
                      <a:pt x="1056" y="93"/>
                    </a:lnTo>
                    <a:lnTo>
                      <a:pt x="1045" y="113"/>
                    </a:lnTo>
                    <a:lnTo>
                      <a:pt x="1030" y="128"/>
                    </a:lnTo>
                    <a:lnTo>
                      <a:pt x="1012" y="138"/>
                    </a:lnTo>
                    <a:lnTo>
                      <a:pt x="989" y="142"/>
                    </a:lnTo>
                    <a:lnTo>
                      <a:pt x="70" y="142"/>
                    </a:lnTo>
                    <a:lnTo>
                      <a:pt x="48" y="138"/>
                    </a:lnTo>
                    <a:lnTo>
                      <a:pt x="28" y="128"/>
                    </a:lnTo>
                    <a:lnTo>
                      <a:pt x="13" y="113"/>
                    </a:lnTo>
                    <a:lnTo>
                      <a:pt x="3" y="93"/>
                    </a:lnTo>
                    <a:lnTo>
                      <a:pt x="0" y="71"/>
                    </a:lnTo>
                    <a:lnTo>
                      <a:pt x="3" y="49"/>
                    </a:lnTo>
                    <a:lnTo>
                      <a:pt x="13" y="30"/>
                    </a:lnTo>
                    <a:lnTo>
                      <a:pt x="28" y="14"/>
                    </a:lnTo>
                    <a:lnTo>
                      <a:pt x="48" y="4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7" name="Freeform 99"/>
              <p:cNvSpPr>
                <a:spLocks/>
              </p:cNvSpPr>
              <p:nvPr/>
            </p:nvSpPr>
            <p:spPr bwMode="auto">
              <a:xfrm>
                <a:off x="4759" y="1560"/>
                <a:ext cx="847" cy="142"/>
              </a:xfrm>
              <a:custGeom>
                <a:avLst/>
                <a:gdLst>
                  <a:gd name="T0" fmla="*/ 71 w 847"/>
                  <a:gd name="T1" fmla="*/ 0 h 142"/>
                  <a:gd name="T2" fmla="*/ 777 w 847"/>
                  <a:gd name="T3" fmla="*/ 0 h 142"/>
                  <a:gd name="T4" fmla="*/ 800 w 847"/>
                  <a:gd name="T5" fmla="*/ 4 h 142"/>
                  <a:gd name="T6" fmla="*/ 818 w 847"/>
                  <a:gd name="T7" fmla="*/ 14 h 142"/>
                  <a:gd name="T8" fmla="*/ 833 w 847"/>
                  <a:gd name="T9" fmla="*/ 29 h 142"/>
                  <a:gd name="T10" fmla="*/ 844 w 847"/>
                  <a:gd name="T11" fmla="*/ 49 h 142"/>
                  <a:gd name="T12" fmla="*/ 847 w 847"/>
                  <a:gd name="T13" fmla="*/ 71 h 142"/>
                  <a:gd name="T14" fmla="*/ 844 w 847"/>
                  <a:gd name="T15" fmla="*/ 94 h 142"/>
                  <a:gd name="T16" fmla="*/ 833 w 847"/>
                  <a:gd name="T17" fmla="*/ 112 h 142"/>
                  <a:gd name="T18" fmla="*/ 818 w 847"/>
                  <a:gd name="T19" fmla="*/ 128 h 142"/>
                  <a:gd name="T20" fmla="*/ 800 w 847"/>
                  <a:gd name="T21" fmla="*/ 138 h 142"/>
                  <a:gd name="T22" fmla="*/ 777 w 847"/>
                  <a:gd name="T23" fmla="*/ 142 h 142"/>
                  <a:gd name="T24" fmla="*/ 71 w 847"/>
                  <a:gd name="T25" fmla="*/ 142 h 142"/>
                  <a:gd name="T26" fmla="*/ 48 w 847"/>
                  <a:gd name="T27" fmla="*/ 138 h 142"/>
                  <a:gd name="T28" fmla="*/ 29 w 847"/>
                  <a:gd name="T29" fmla="*/ 128 h 142"/>
                  <a:gd name="T30" fmla="*/ 14 w 847"/>
                  <a:gd name="T31" fmla="*/ 112 h 142"/>
                  <a:gd name="T32" fmla="*/ 4 w 847"/>
                  <a:gd name="T33" fmla="*/ 94 h 142"/>
                  <a:gd name="T34" fmla="*/ 0 w 847"/>
                  <a:gd name="T35" fmla="*/ 71 h 142"/>
                  <a:gd name="T36" fmla="*/ 4 w 847"/>
                  <a:gd name="T37" fmla="*/ 49 h 142"/>
                  <a:gd name="T38" fmla="*/ 14 w 847"/>
                  <a:gd name="T39" fmla="*/ 29 h 142"/>
                  <a:gd name="T40" fmla="*/ 29 w 847"/>
                  <a:gd name="T41" fmla="*/ 14 h 142"/>
                  <a:gd name="T42" fmla="*/ 48 w 847"/>
                  <a:gd name="T43" fmla="*/ 4 h 142"/>
                  <a:gd name="T44" fmla="*/ 71 w 847"/>
                  <a:gd name="T4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7" h="142">
                    <a:moveTo>
                      <a:pt x="71" y="0"/>
                    </a:moveTo>
                    <a:lnTo>
                      <a:pt x="777" y="0"/>
                    </a:lnTo>
                    <a:lnTo>
                      <a:pt x="800" y="4"/>
                    </a:lnTo>
                    <a:lnTo>
                      <a:pt x="818" y="14"/>
                    </a:lnTo>
                    <a:lnTo>
                      <a:pt x="833" y="29"/>
                    </a:lnTo>
                    <a:lnTo>
                      <a:pt x="844" y="49"/>
                    </a:lnTo>
                    <a:lnTo>
                      <a:pt x="847" y="71"/>
                    </a:lnTo>
                    <a:lnTo>
                      <a:pt x="844" y="94"/>
                    </a:lnTo>
                    <a:lnTo>
                      <a:pt x="833" y="112"/>
                    </a:lnTo>
                    <a:lnTo>
                      <a:pt x="818" y="128"/>
                    </a:lnTo>
                    <a:lnTo>
                      <a:pt x="800" y="138"/>
                    </a:lnTo>
                    <a:lnTo>
                      <a:pt x="777" y="142"/>
                    </a:lnTo>
                    <a:lnTo>
                      <a:pt x="71" y="142"/>
                    </a:lnTo>
                    <a:lnTo>
                      <a:pt x="48" y="138"/>
                    </a:lnTo>
                    <a:lnTo>
                      <a:pt x="29" y="128"/>
                    </a:lnTo>
                    <a:lnTo>
                      <a:pt x="14" y="112"/>
                    </a:lnTo>
                    <a:lnTo>
                      <a:pt x="4" y="94"/>
                    </a:lnTo>
                    <a:lnTo>
                      <a:pt x="0" y="71"/>
                    </a:lnTo>
                    <a:lnTo>
                      <a:pt x="4" y="49"/>
                    </a:lnTo>
                    <a:lnTo>
                      <a:pt x="14" y="29"/>
                    </a:lnTo>
                    <a:lnTo>
                      <a:pt x="29" y="14"/>
                    </a:lnTo>
                    <a:lnTo>
                      <a:pt x="48" y="4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DAE8FC"/>
              </a:solidFill>
              <a:ln w="0">
                <a:solidFill>
                  <a:srgbClr val="DAE8F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8" name="Freeform 100"/>
              <p:cNvSpPr>
                <a:spLocks/>
              </p:cNvSpPr>
              <p:nvPr/>
            </p:nvSpPr>
            <p:spPr bwMode="auto">
              <a:xfrm>
                <a:off x="4334" y="2125"/>
                <a:ext cx="283" cy="142"/>
              </a:xfrm>
              <a:custGeom>
                <a:avLst/>
                <a:gdLst>
                  <a:gd name="T0" fmla="*/ 71 w 283"/>
                  <a:gd name="T1" fmla="*/ 0 h 142"/>
                  <a:gd name="T2" fmla="*/ 213 w 283"/>
                  <a:gd name="T3" fmla="*/ 0 h 142"/>
                  <a:gd name="T4" fmla="*/ 235 w 283"/>
                  <a:gd name="T5" fmla="*/ 4 h 142"/>
                  <a:gd name="T6" fmla="*/ 255 w 283"/>
                  <a:gd name="T7" fmla="*/ 14 h 142"/>
                  <a:gd name="T8" fmla="*/ 270 w 283"/>
                  <a:gd name="T9" fmla="*/ 29 h 142"/>
                  <a:gd name="T10" fmla="*/ 280 w 283"/>
                  <a:gd name="T11" fmla="*/ 49 h 142"/>
                  <a:gd name="T12" fmla="*/ 283 w 283"/>
                  <a:gd name="T13" fmla="*/ 71 h 142"/>
                  <a:gd name="T14" fmla="*/ 280 w 283"/>
                  <a:gd name="T15" fmla="*/ 93 h 142"/>
                  <a:gd name="T16" fmla="*/ 270 w 283"/>
                  <a:gd name="T17" fmla="*/ 112 h 142"/>
                  <a:gd name="T18" fmla="*/ 255 w 283"/>
                  <a:gd name="T19" fmla="*/ 128 h 142"/>
                  <a:gd name="T20" fmla="*/ 235 w 283"/>
                  <a:gd name="T21" fmla="*/ 138 h 142"/>
                  <a:gd name="T22" fmla="*/ 213 w 283"/>
                  <a:gd name="T23" fmla="*/ 142 h 142"/>
                  <a:gd name="T24" fmla="*/ 71 w 283"/>
                  <a:gd name="T25" fmla="*/ 142 h 142"/>
                  <a:gd name="T26" fmla="*/ 49 w 283"/>
                  <a:gd name="T27" fmla="*/ 138 h 142"/>
                  <a:gd name="T28" fmla="*/ 30 w 283"/>
                  <a:gd name="T29" fmla="*/ 128 h 142"/>
                  <a:gd name="T30" fmla="*/ 14 w 283"/>
                  <a:gd name="T31" fmla="*/ 112 h 142"/>
                  <a:gd name="T32" fmla="*/ 4 w 283"/>
                  <a:gd name="T33" fmla="*/ 93 h 142"/>
                  <a:gd name="T34" fmla="*/ 0 w 283"/>
                  <a:gd name="T35" fmla="*/ 71 h 142"/>
                  <a:gd name="T36" fmla="*/ 4 w 283"/>
                  <a:gd name="T37" fmla="*/ 49 h 142"/>
                  <a:gd name="T38" fmla="*/ 14 w 283"/>
                  <a:gd name="T39" fmla="*/ 29 h 142"/>
                  <a:gd name="T40" fmla="*/ 30 w 283"/>
                  <a:gd name="T41" fmla="*/ 14 h 142"/>
                  <a:gd name="T42" fmla="*/ 49 w 283"/>
                  <a:gd name="T43" fmla="*/ 4 h 142"/>
                  <a:gd name="T44" fmla="*/ 71 w 283"/>
                  <a:gd name="T4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3" h="142">
                    <a:moveTo>
                      <a:pt x="71" y="0"/>
                    </a:moveTo>
                    <a:lnTo>
                      <a:pt x="213" y="0"/>
                    </a:lnTo>
                    <a:lnTo>
                      <a:pt x="235" y="4"/>
                    </a:lnTo>
                    <a:lnTo>
                      <a:pt x="255" y="14"/>
                    </a:lnTo>
                    <a:lnTo>
                      <a:pt x="270" y="29"/>
                    </a:lnTo>
                    <a:lnTo>
                      <a:pt x="280" y="49"/>
                    </a:lnTo>
                    <a:lnTo>
                      <a:pt x="283" y="71"/>
                    </a:lnTo>
                    <a:lnTo>
                      <a:pt x="280" y="93"/>
                    </a:lnTo>
                    <a:lnTo>
                      <a:pt x="270" y="112"/>
                    </a:lnTo>
                    <a:lnTo>
                      <a:pt x="255" y="128"/>
                    </a:lnTo>
                    <a:lnTo>
                      <a:pt x="235" y="138"/>
                    </a:lnTo>
                    <a:lnTo>
                      <a:pt x="213" y="142"/>
                    </a:lnTo>
                    <a:lnTo>
                      <a:pt x="71" y="142"/>
                    </a:lnTo>
                    <a:lnTo>
                      <a:pt x="49" y="138"/>
                    </a:lnTo>
                    <a:lnTo>
                      <a:pt x="30" y="128"/>
                    </a:lnTo>
                    <a:lnTo>
                      <a:pt x="14" y="112"/>
                    </a:lnTo>
                    <a:lnTo>
                      <a:pt x="4" y="93"/>
                    </a:lnTo>
                    <a:lnTo>
                      <a:pt x="0" y="71"/>
                    </a:lnTo>
                    <a:lnTo>
                      <a:pt x="4" y="49"/>
                    </a:lnTo>
                    <a:lnTo>
                      <a:pt x="14" y="29"/>
                    </a:lnTo>
                    <a:lnTo>
                      <a:pt x="30" y="14"/>
                    </a:lnTo>
                    <a:lnTo>
                      <a:pt x="49" y="4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7BD2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9" name="Freeform 101"/>
              <p:cNvSpPr>
                <a:spLocks/>
              </p:cNvSpPr>
              <p:nvPr/>
            </p:nvSpPr>
            <p:spPr bwMode="auto">
              <a:xfrm>
                <a:off x="4759" y="2125"/>
                <a:ext cx="847" cy="142"/>
              </a:xfrm>
              <a:custGeom>
                <a:avLst/>
                <a:gdLst>
                  <a:gd name="T0" fmla="*/ 71 w 847"/>
                  <a:gd name="T1" fmla="*/ 0 h 142"/>
                  <a:gd name="T2" fmla="*/ 777 w 847"/>
                  <a:gd name="T3" fmla="*/ 0 h 142"/>
                  <a:gd name="T4" fmla="*/ 800 w 847"/>
                  <a:gd name="T5" fmla="*/ 4 h 142"/>
                  <a:gd name="T6" fmla="*/ 818 w 847"/>
                  <a:gd name="T7" fmla="*/ 14 h 142"/>
                  <a:gd name="T8" fmla="*/ 833 w 847"/>
                  <a:gd name="T9" fmla="*/ 29 h 142"/>
                  <a:gd name="T10" fmla="*/ 844 w 847"/>
                  <a:gd name="T11" fmla="*/ 49 h 142"/>
                  <a:gd name="T12" fmla="*/ 847 w 847"/>
                  <a:gd name="T13" fmla="*/ 71 h 142"/>
                  <a:gd name="T14" fmla="*/ 844 w 847"/>
                  <a:gd name="T15" fmla="*/ 93 h 142"/>
                  <a:gd name="T16" fmla="*/ 833 w 847"/>
                  <a:gd name="T17" fmla="*/ 112 h 142"/>
                  <a:gd name="T18" fmla="*/ 818 w 847"/>
                  <a:gd name="T19" fmla="*/ 128 h 142"/>
                  <a:gd name="T20" fmla="*/ 800 w 847"/>
                  <a:gd name="T21" fmla="*/ 138 h 142"/>
                  <a:gd name="T22" fmla="*/ 777 w 847"/>
                  <a:gd name="T23" fmla="*/ 142 h 142"/>
                  <a:gd name="T24" fmla="*/ 71 w 847"/>
                  <a:gd name="T25" fmla="*/ 142 h 142"/>
                  <a:gd name="T26" fmla="*/ 48 w 847"/>
                  <a:gd name="T27" fmla="*/ 138 h 142"/>
                  <a:gd name="T28" fmla="*/ 29 w 847"/>
                  <a:gd name="T29" fmla="*/ 128 h 142"/>
                  <a:gd name="T30" fmla="*/ 14 w 847"/>
                  <a:gd name="T31" fmla="*/ 112 h 142"/>
                  <a:gd name="T32" fmla="*/ 4 w 847"/>
                  <a:gd name="T33" fmla="*/ 93 h 142"/>
                  <a:gd name="T34" fmla="*/ 0 w 847"/>
                  <a:gd name="T35" fmla="*/ 71 h 142"/>
                  <a:gd name="T36" fmla="*/ 4 w 847"/>
                  <a:gd name="T37" fmla="*/ 49 h 142"/>
                  <a:gd name="T38" fmla="*/ 14 w 847"/>
                  <a:gd name="T39" fmla="*/ 29 h 142"/>
                  <a:gd name="T40" fmla="*/ 29 w 847"/>
                  <a:gd name="T41" fmla="*/ 14 h 142"/>
                  <a:gd name="T42" fmla="*/ 48 w 847"/>
                  <a:gd name="T43" fmla="*/ 4 h 142"/>
                  <a:gd name="T44" fmla="*/ 71 w 847"/>
                  <a:gd name="T4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7" h="142">
                    <a:moveTo>
                      <a:pt x="71" y="0"/>
                    </a:moveTo>
                    <a:lnTo>
                      <a:pt x="777" y="0"/>
                    </a:lnTo>
                    <a:lnTo>
                      <a:pt x="800" y="4"/>
                    </a:lnTo>
                    <a:lnTo>
                      <a:pt x="818" y="14"/>
                    </a:lnTo>
                    <a:lnTo>
                      <a:pt x="833" y="29"/>
                    </a:lnTo>
                    <a:lnTo>
                      <a:pt x="844" y="49"/>
                    </a:lnTo>
                    <a:lnTo>
                      <a:pt x="847" y="71"/>
                    </a:lnTo>
                    <a:lnTo>
                      <a:pt x="844" y="93"/>
                    </a:lnTo>
                    <a:lnTo>
                      <a:pt x="833" y="112"/>
                    </a:lnTo>
                    <a:lnTo>
                      <a:pt x="818" y="128"/>
                    </a:lnTo>
                    <a:lnTo>
                      <a:pt x="800" y="138"/>
                    </a:lnTo>
                    <a:lnTo>
                      <a:pt x="777" y="142"/>
                    </a:lnTo>
                    <a:lnTo>
                      <a:pt x="71" y="142"/>
                    </a:lnTo>
                    <a:lnTo>
                      <a:pt x="48" y="138"/>
                    </a:lnTo>
                    <a:lnTo>
                      <a:pt x="29" y="128"/>
                    </a:lnTo>
                    <a:lnTo>
                      <a:pt x="14" y="112"/>
                    </a:lnTo>
                    <a:lnTo>
                      <a:pt x="4" y="93"/>
                    </a:lnTo>
                    <a:lnTo>
                      <a:pt x="0" y="71"/>
                    </a:lnTo>
                    <a:lnTo>
                      <a:pt x="4" y="49"/>
                    </a:lnTo>
                    <a:lnTo>
                      <a:pt x="14" y="29"/>
                    </a:lnTo>
                    <a:lnTo>
                      <a:pt x="29" y="14"/>
                    </a:lnTo>
                    <a:lnTo>
                      <a:pt x="48" y="4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DAE8FC"/>
              </a:solidFill>
              <a:ln w="0">
                <a:solidFill>
                  <a:srgbClr val="DAE8F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0" name="Freeform 102"/>
              <p:cNvSpPr>
                <a:spLocks/>
              </p:cNvSpPr>
              <p:nvPr/>
            </p:nvSpPr>
            <p:spPr bwMode="auto">
              <a:xfrm>
                <a:off x="4123" y="2408"/>
                <a:ext cx="282" cy="141"/>
              </a:xfrm>
              <a:custGeom>
                <a:avLst/>
                <a:gdLst>
                  <a:gd name="T0" fmla="*/ 70 w 282"/>
                  <a:gd name="T1" fmla="*/ 0 h 141"/>
                  <a:gd name="T2" fmla="*/ 211 w 282"/>
                  <a:gd name="T3" fmla="*/ 0 h 141"/>
                  <a:gd name="T4" fmla="*/ 234 w 282"/>
                  <a:gd name="T5" fmla="*/ 3 h 141"/>
                  <a:gd name="T6" fmla="*/ 253 w 282"/>
                  <a:gd name="T7" fmla="*/ 14 h 141"/>
                  <a:gd name="T8" fmla="*/ 268 w 282"/>
                  <a:gd name="T9" fmla="*/ 29 h 141"/>
                  <a:gd name="T10" fmla="*/ 278 w 282"/>
                  <a:gd name="T11" fmla="*/ 47 h 141"/>
                  <a:gd name="T12" fmla="*/ 282 w 282"/>
                  <a:gd name="T13" fmla="*/ 70 h 141"/>
                  <a:gd name="T14" fmla="*/ 278 w 282"/>
                  <a:gd name="T15" fmla="*/ 92 h 141"/>
                  <a:gd name="T16" fmla="*/ 268 w 282"/>
                  <a:gd name="T17" fmla="*/ 112 h 141"/>
                  <a:gd name="T18" fmla="*/ 253 w 282"/>
                  <a:gd name="T19" fmla="*/ 127 h 141"/>
                  <a:gd name="T20" fmla="*/ 234 w 282"/>
                  <a:gd name="T21" fmla="*/ 137 h 141"/>
                  <a:gd name="T22" fmla="*/ 211 w 282"/>
                  <a:gd name="T23" fmla="*/ 141 h 141"/>
                  <a:gd name="T24" fmla="*/ 70 w 282"/>
                  <a:gd name="T25" fmla="*/ 141 h 141"/>
                  <a:gd name="T26" fmla="*/ 47 w 282"/>
                  <a:gd name="T27" fmla="*/ 137 h 141"/>
                  <a:gd name="T28" fmla="*/ 29 w 282"/>
                  <a:gd name="T29" fmla="*/ 127 h 141"/>
                  <a:gd name="T30" fmla="*/ 14 w 282"/>
                  <a:gd name="T31" fmla="*/ 112 h 141"/>
                  <a:gd name="T32" fmla="*/ 3 w 282"/>
                  <a:gd name="T33" fmla="*/ 92 h 141"/>
                  <a:gd name="T34" fmla="*/ 0 w 282"/>
                  <a:gd name="T35" fmla="*/ 70 h 141"/>
                  <a:gd name="T36" fmla="*/ 3 w 282"/>
                  <a:gd name="T37" fmla="*/ 47 h 141"/>
                  <a:gd name="T38" fmla="*/ 14 w 282"/>
                  <a:gd name="T39" fmla="*/ 29 h 141"/>
                  <a:gd name="T40" fmla="*/ 29 w 282"/>
                  <a:gd name="T41" fmla="*/ 14 h 141"/>
                  <a:gd name="T42" fmla="*/ 47 w 282"/>
                  <a:gd name="T43" fmla="*/ 3 h 141"/>
                  <a:gd name="T44" fmla="*/ 70 w 282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2" h="141">
                    <a:moveTo>
                      <a:pt x="70" y="0"/>
                    </a:moveTo>
                    <a:lnTo>
                      <a:pt x="211" y="0"/>
                    </a:lnTo>
                    <a:lnTo>
                      <a:pt x="234" y="3"/>
                    </a:lnTo>
                    <a:lnTo>
                      <a:pt x="253" y="14"/>
                    </a:lnTo>
                    <a:lnTo>
                      <a:pt x="268" y="29"/>
                    </a:lnTo>
                    <a:lnTo>
                      <a:pt x="278" y="47"/>
                    </a:lnTo>
                    <a:lnTo>
                      <a:pt x="282" y="70"/>
                    </a:lnTo>
                    <a:lnTo>
                      <a:pt x="278" y="92"/>
                    </a:lnTo>
                    <a:lnTo>
                      <a:pt x="268" y="112"/>
                    </a:lnTo>
                    <a:lnTo>
                      <a:pt x="253" y="127"/>
                    </a:lnTo>
                    <a:lnTo>
                      <a:pt x="234" y="137"/>
                    </a:lnTo>
                    <a:lnTo>
                      <a:pt x="211" y="141"/>
                    </a:lnTo>
                    <a:lnTo>
                      <a:pt x="70" y="141"/>
                    </a:lnTo>
                    <a:lnTo>
                      <a:pt x="47" y="137"/>
                    </a:lnTo>
                    <a:lnTo>
                      <a:pt x="29" y="127"/>
                    </a:lnTo>
                    <a:lnTo>
                      <a:pt x="14" y="112"/>
                    </a:lnTo>
                    <a:lnTo>
                      <a:pt x="3" y="92"/>
                    </a:lnTo>
                    <a:lnTo>
                      <a:pt x="0" y="70"/>
                    </a:lnTo>
                    <a:lnTo>
                      <a:pt x="3" y="47"/>
                    </a:lnTo>
                    <a:lnTo>
                      <a:pt x="14" y="29"/>
                    </a:lnTo>
                    <a:lnTo>
                      <a:pt x="29" y="14"/>
                    </a:lnTo>
                    <a:lnTo>
                      <a:pt x="47" y="3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C821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1" name="Freeform 103"/>
              <p:cNvSpPr>
                <a:spLocks/>
              </p:cNvSpPr>
              <p:nvPr/>
            </p:nvSpPr>
            <p:spPr bwMode="auto">
              <a:xfrm>
                <a:off x="4123" y="2973"/>
                <a:ext cx="282" cy="142"/>
              </a:xfrm>
              <a:custGeom>
                <a:avLst/>
                <a:gdLst>
                  <a:gd name="T0" fmla="*/ 70 w 282"/>
                  <a:gd name="T1" fmla="*/ 0 h 142"/>
                  <a:gd name="T2" fmla="*/ 211 w 282"/>
                  <a:gd name="T3" fmla="*/ 0 h 142"/>
                  <a:gd name="T4" fmla="*/ 234 w 282"/>
                  <a:gd name="T5" fmla="*/ 4 h 142"/>
                  <a:gd name="T6" fmla="*/ 253 w 282"/>
                  <a:gd name="T7" fmla="*/ 14 h 142"/>
                  <a:gd name="T8" fmla="*/ 268 w 282"/>
                  <a:gd name="T9" fmla="*/ 29 h 142"/>
                  <a:gd name="T10" fmla="*/ 278 w 282"/>
                  <a:gd name="T11" fmla="*/ 49 h 142"/>
                  <a:gd name="T12" fmla="*/ 282 w 282"/>
                  <a:gd name="T13" fmla="*/ 71 h 142"/>
                  <a:gd name="T14" fmla="*/ 278 w 282"/>
                  <a:gd name="T15" fmla="*/ 93 h 142"/>
                  <a:gd name="T16" fmla="*/ 268 w 282"/>
                  <a:gd name="T17" fmla="*/ 112 h 142"/>
                  <a:gd name="T18" fmla="*/ 253 w 282"/>
                  <a:gd name="T19" fmla="*/ 128 h 142"/>
                  <a:gd name="T20" fmla="*/ 234 w 282"/>
                  <a:gd name="T21" fmla="*/ 138 h 142"/>
                  <a:gd name="T22" fmla="*/ 211 w 282"/>
                  <a:gd name="T23" fmla="*/ 142 h 142"/>
                  <a:gd name="T24" fmla="*/ 70 w 282"/>
                  <a:gd name="T25" fmla="*/ 142 h 142"/>
                  <a:gd name="T26" fmla="*/ 47 w 282"/>
                  <a:gd name="T27" fmla="*/ 138 h 142"/>
                  <a:gd name="T28" fmla="*/ 29 w 282"/>
                  <a:gd name="T29" fmla="*/ 128 h 142"/>
                  <a:gd name="T30" fmla="*/ 14 w 282"/>
                  <a:gd name="T31" fmla="*/ 112 h 142"/>
                  <a:gd name="T32" fmla="*/ 3 w 282"/>
                  <a:gd name="T33" fmla="*/ 93 h 142"/>
                  <a:gd name="T34" fmla="*/ 0 w 282"/>
                  <a:gd name="T35" fmla="*/ 71 h 142"/>
                  <a:gd name="T36" fmla="*/ 3 w 282"/>
                  <a:gd name="T37" fmla="*/ 49 h 142"/>
                  <a:gd name="T38" fmla="*/ 14 w 282"/>
                  <a:gd name="T39" fmla="*/ 29 h 142"/>
                  <a:gd name="T40" fmla="*/ 29 w 282"/>
                  <a:gd name="T41" fmla="*/ 14 h 142"/>
                  <a:gd name="T42" fmla="*/ 47 w 282"/>
                  <a:gd name="T43" fmla="*/ 4 h 142"/>
                  <a:gd name="T44" fmla="*/ 70 w 282"/>
                  <a:gd name="T4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2" h="142">
                    <a:moveTo>
                      <a:pt x="70" y="0"/>
                    </a:moveTo>
                    <a:lnTo>
                      <a:pt x="211" y="0"/>
                    </a:lnTo>
                    <a:lnTo>
                      <a:pt x="234" y="4"/>
                    </a:lnTo>
                    <a:lnTo>
                      <a:pt x="253" y="14"/>
                    </a:lnTo>
                    <a:lnTo>
                      <a:pt x="268" y="29"/>
                    </a:lnTo>
                    <a:lnTo>
                      <a:pt x="278" y="49"/>
                    </a:lnTo>
                    <a:lnTo>
                      <a:pt x="282" y="71"/>
                    </a:lnTo>
                    <a:lnTo>
                      <a:pt x="278" y="93"/>
                    </a:lnTo>
                    <a:lnTo>
                      <a:pt x="268" y="112"/>
                    </a:lnTo>
                    <a:lnTo>
                      <a:pt x="253" y="128"/>
                    </a:lnTo>
                    <a:lnTo>
                      <a:pt x="234" y="138"/>
                    </a:lnTo>
                    <a:lnTo>
                      <a:pt x="211" y="142"/>
                    </a:lnTo>
                    <a:lnTo>
                      <a:pt x="70" y="142"/>
                    </a:lnTo>
                    <a:lnTo>
                      <a:pt x="47" y="138"/>
                    </a:lnTo>
                    <a:lnTo>
                      <a:pt x="29" y="128"/>
                    </a:lnTo>
                    <a:lnTo>
                      <a:pt x="14" y="112"/>
                    </a:lnTo>
                    <a:lnTo>
                      <a:pt x="3" y="93"/>
                    </a:lnTo>
                    <a:lnTo>
                      <a:pt x="0" y="71"/>
                    </a:lnTo>
                    <a:lnTo>
                      <a:pt x="3" y="49"/>
                    </a:lnTo>
                    <a:lnTo>
                      <a:pt x="14" y="29"/>
                    </a:lnTo>
                    <a:lnTo>
                      <a:pt x="29" y="14"/>
                    </a:lnTo>
                    <a:lnTo>
                      <a:pt x="47" y="4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C821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2" name="Freeform 104"/>
              <p:cNvSpPr>
                <a:spLocks/>
              </p:cNvSpPr>
              <p:nvPr/>
            </p:nvSpPr>
            <p:spPr bwMode="auto">
              <a:xfrm>
                <a:off x="4334" y="2690"/>
                <a:ext cx="283" cy="142"/>
              </a:xfrm>
              <a:custGeom>
                <a:avLst/>
                <a:gdLst>
                  <a:gd name="T0" fmla="*/ 71 w 283"/>
                  <a:gd name="T1" fmla="*/ 0 h 142"/>
                  <a:gd name="T2" fmla="*/ 213 w 283"/>
                  <a:gd name="T3" fmla="*/ 0 h 142"/>
                  <a:gd name="T4" fmla="*/ 235 w 283"/>
                  <a:gd name="T5" fmla="*/ 4 h 142"/>
                  <a:gd name="T6" fmla="*/ 255 w 283"/>
                  <a:gd name="T7" fmla="*/ 14 h 142"/>
                  <a:gd name="T8" fmla="*/ 270 w 283"/>
                  <a:gd name="T9" fmla="*/ 29 h 142"/>
                  <a:gd name="T10" fmla="*/ 280 w 283"/>
                  <a:gd name="T11" fmla="*/ 48 h 142"/>
                  <a:gd name="T12" fmla="*/ 283 w 283"/>
                  <a:gd name="T13" fmla="*/ 71 h 142"/>
                  <a:gd name="T14" fmla="*/ 280 w 283"/>
                  <a:gd name="T15" fmla="*/ 93 h 142"/>
                  <a:gd name="T16" fmla="*/ 270 w 283"/>
                  <a:gd name="T17" fmla="*/ 113 h 142"/>
                  <a:gd name="T18" fmla="*/ 255 w 283"/>
                  <a:gd name="T19" fmla="*/ 128 h 142"/>
                  <a:gd name="T20" fmla="*/ 235 w 283"/>
                  <a:gd name="T21" fmla="*/ 138 h 142"/>
                  <a:gd name="T22" fmla="*/ 213 w 283"/>
                  <a:gd name="T23" fmla="*/ 142 h 142"/>
                  <a:gd name="T24" fmla="*/ 71 w 283"/>
                  <a:gd name="T25" fmla="*/ 142 h 142"/>
                  <a:gd name="T26" fmla="*/ 49 w 283"/>
                  <a:gd name="T27" fmla="*/ 138 h 142"/>
                  <a:gd name="T28" fmla="*/ 30 w 283"/>
                  <a:gd name="T29" fmla="*/ 128 h 142"/>
                  <a:gd name="T30" fmla="*/ 14 w 283"/>
                  <a:gd name="T31" fmla="*/ 113 h 142"/>
                  <a:gd name="T32" fmla="*/ 4 w 283"/>
                  <a:gd name="T33" fmla="*/ 93 h 142"/>
                  <a:gd name="T34" fmla="*/ 0 w 283"/>
                  <a:gd name="T35" fmla="*/ 71 h 142"/>
                  <a:gd name="T36" fmla="*/ 4 w 283"/>
                  <a:gd name="T37" fmla="*/ 48 h 142"/>
                  <a:gd name="T38" fmla="*/ 14 w 283"/>
                  <a:gd name="T39" fmla="*/ 29 h 142"/>
                  <a:gd name="T40" fmla="*/ 30 w 283"/>
                  <a:gd name="T41" fmla="*/ 14 h 142"/>
                  <a:gd name="T42" fmla="*/ 49 w 283"/>
                  <a:gd name="T43" fmla="*/ 4 h 142"/>
                  <a:gd name="T44" fmla="*/ 71 w 283"/>
                  <a:gd name="T4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3" h="142">
                    <a:moveTo>
                      <a:pt x="71" y="0"/>
                    </a:moveTo>
                    <a:lnTo>
                      <a:pt x="213" y="0"/>
                    </a:lnTo>
                    <a:lnTo>
                      <a:pt x="235" y="4"/>
                    </a:lnTo>
                    <a:lnTo>
                      <a:pt x="255" y="14"/>
                    </a:lnTo>
                    <a:lnTo>
                      <a:pt x="270" y="29"/>
                    </a:lnTo>
                    <a:lnTo>
                      <a:pt x="280" y="48"/>
                    </a:lnTo>
                    <a:lnTo>
                      <a:pt x="283" y="71"/>
                    </a:lnTo>
                    <a:lnTo>
                      <a:pt x="280" y="93"/>
                    </a:lnTo>
                    <a:lnTo>
                      <a:pt x="270" y="113"/>
                    </a:lnTo>
                    <a:lnTo>
                      <a:pt x="255" y="128"/>
                    </a:lnTo>
                    <a:lnTo>
                      <a:pt x="235" y="138"/>
                    </a:lnTo>
                    <a:lnTo>
                      <a:pt x="213" y="142"/>
                    </a:lnTo>
                    <a:lnTo>
                      <a:pt x="71" y="142"/>
                    </a:lnTo>
                    <a:lnTo>
                      <a:pt x="49" y="138"/>
                    </a:lnTo>
                    <a:lnTo>
                      <a:pt x="30" y="128"/>
                    </a:lnTo>
                    <a:lnTo>
                      <a:pt x="14" y="113"/>
                    </a:lnTo>
                    <a:lnTo>
                      <a:pt x="4" y="93"/>
                    </a:lnTo>
                    <a:lnTo>
                      <a:pt x="0" y="71"/>
                    </a:lnTo>
                    <a:lnTo>
                      <a:pt x="4" y="48"/>
                    </a:lnTo>
                    <a:lnTo>
                      <a:pt x="14" y="29"/>
                    </a:lnTo>
                    <a:lnTo>
                      <a:pt x="30" y="14"/>
                    </a:lnTo>
                    <a:lnTo>
                      <a:pt x="49" y="4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7BD2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3" name="Freeform 105"/>
              <p:cNvSpPr>
                <a:spLocks/>
              </p:cNvSpPr>
              <p:nvPr/>
            </p:nvSpPr>
            <p:spPr bwMode="auto">
              <a:xfrm>
                <a:off x="4547" y="2408"/>
                <a:ext cx="1059" cy="141"/>
              </a:xfrm>
              <a:custGeom>
                <a:avLst/>
                <a:gdLst>
                  <a:gd name="T0" fmla="*/ 70 w 1059"/>
                  <a:gd name="T1" fmla="*/ 0 h 141"/>
                  <a:gd name="T2" fmla="*/ 989 w 1059"/>
                  <a:gd name="T3" fmla="*/ 0 h 141"/>
                  <a:gd name="T4" fmla="*/ 1012 w 1059"/>
                  <a:gd name="T5" fmla="*/ 3 h 141"/>
                  <a:gd name="T6" fmla="*/ 1030 w 1059"/>
                  <a:gd name="T7" fmla="*/ 14 h 141"/>
                  <a:gd name="T8" fmla="*/ 1045 w 1059"/>
                  <a:gd name="T9" fmla="*/ 29 h 141"/>
                  <a:gd name="T10" fmla="*/ 1056 w 1059"/>
                  <a:gd name="T11" fmla="*/ 47 h 141"/>
                  <a:gd name="T12" fmla="*/ 1059 w 1059"/>
                  <a:gd name="T13" fmla="*/ 70 h 141"/>
                  <a:gd name="T14" fmla="*/ 1056 w 1059"/>
                  <a:gd name="T15" fmla="*/ 92 h 141"/>
                  <a:gd name="T16" fmla="*/ 1045 w 1059"/>
                  <a:gd name="T17" fmla="*/ 112 h 141"/>
                  <a:gd name="T18" fmla="*/ 1030 w 1059"/>
                  <a:gd name="T19" fmla="*/ 127 h 141"/>
                  <a:gd name="T20" fmla="*/ 1012 w 1059"/>
                  <a:gd name="T21" fmla="*/ 137 h 141"/>
                  <a:gd name="T22" fmla="*/ 989 w 1059"/>
                  <a:gd name="T23" fmla="*/ 141 h 141"/>
                  <a:gd name="T24" fmla="*/ 70 w 1059"/>
                  <a:gd name="T25" fmla="*/ 141 h 141"/>
                  <a:gd name="T26" fmla="*/ 48 w 1059"/>
                  <a:gd name="T27" fmla="*/ 137 h 141"/>
                  <a:gd name="T28" fmla="*/ 28 w 1059"/>
                  <a:gd name="T29" fmla="*/ 127 h 141"/>
                  <a:gd name="T30" fmla="*/ 13 w 1059"/>
                  <a:gd name="T31" fmla="*/ 112 h 141"/>
                  <a:gd name="T32" fmla="*/ 3 w 1059"/>
                  <a:gd name="T33" fmla="*/ 92 h 141"/>
                  <a:gd name="T34" fmla="*/ 0 w 1059"/>
                  <a:gd name="T35" fmla="*/ 70 h 141"/>
                  <a:gd name="T36" fmla="*/ 3 w 1059"/>
                  <a:gd name="T37" fmla="*/ 47 h 141"/>
                  <a:gd name="T38" fmla="*/ 13 w 1059"/>
                  <a:gd name="T39" fmla="*/ 29 h 141"/>
                  <a:gd name="T40" fmla="*/ 28 w 1059"/>
                  <a:gd name="T41" fmla="*/ 14 h 141"/>
                  <a:gd name="T42" fmla="*/ 48 w 1059"/>
                  <a:gd name="T43" fmla="*/ 3 h 141"/>
                  <a:gd name="T44" fmla="*/ 70 w 1059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59" h="141">
                    <a:moveTo>
                      <a:pt x="70" y="0"/>
                    </a:moveTo>
                    <a:lnTo>
                      <a:pt x="989" y="0"/>
                    </a:lnTo>
                    <a:lnTo>
                      <a:pt x="1012" y="3"/>
                    </a:lnTo>
                    <a:lnTo>
                      <a:pt x="1030" y="14"/>
                    </a:lnTo>
                    <a:lnTo>
                      <a:pt x="1045" y="29"/>
                    </a:lnTo>
                    <a:lnTo>
                      <a:pt x="1056" y="47"/>
                    </a:lnTo>
                    <a:lnTo>
                      <a:pt x="1059" y="70"/>
                    </a:lnTo>
                    <a:lnTo>
                      <a:pt x="1056" y="92"/>
                    </a:lnTo>
                    <a:lnTo>
                      <a:pt x="1045" y="112"/>
                    </a:lnTo>
                    <a:lnTo>
                      <a:pt x="1030" y="127"/>
                    </a:lnTo>
                    <a:lnTo>
                      <a:pt x="1012" y="137"/>
                    </a:lnTo>
                    <a:lnTo>
                      <a:pt x="989" y="141"/>
                    </a:lnTo>
                    <a:lnTo>
                      <a:pt x="70" y="141"/>
                    </a:lnTo>
                    <a:lnTo>
                      <a:pt x="48" y="137"/>
                    </a:lnTo>
                    <a:lnTo>
                      <a:pt x="28" y="127"/>
                    </a:lnTo>
                    <a:lnTo>
                      <a:pt x="13" y="112"/>
                    </a:lnTo>
                    <a:lnTo>
                      <a:pt x="3" y="92"/>
                    </a:lnTo>
                    <a:lnTo>
                      <a:pt x="0" y="70"/>
                    </a:lnTo>
                    <a:lnTo>
                      <a:pt x="3" y="47"/>
                    </a:lnTo>
                    <a:lnTo>
                      <a:pt x="13" y="29"/>
                    </a:lnTo>
                    <a:lnTo>
                      <a:pt x="28" y="14"/>
                    </a:lnTo>
                    <a:lnTo>
                      <a:pt x="48" y="3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4" name="Freeform 106"/>
              <p:cNvSpPr>
                <a:spLocks/>
              </p:cNvSpPr>
              <p:nvPr/>
            </p:nvSpPr>
            <p:spPr bwMode="auto">
              <a:xfrm>
                <a:off x="4547" y="2973"/>
                <a:ext cx="1059" cy="142"/>
              </a:xfrm>
              <a:custGeom>
                <a:avLst/>
                <a:gdLst>
                  <a:gd name="T0" fmla="*/ 70 w 1059"/>
                  <a:gd name="T1" fmla="*/ 0 h 142"/>
                  <a:gd name="T2" fmla="*/ 989 w 1059"/>
                  <a:gd name="T3" fmla="*/ 0 h 142"/>
                  <a:gd name="T4" fmla="*/ 1012 w 1059"/>
                  <a:gd name="T5" fmla="*/ 4 h 142"/>
                  <a:gd name="T6" fmla="*/ 1030 w 1059"/>
                  <a:gd name="T7" fmla="*/ 14 h 142"/>
                  <a:gd name="T8" fmla="*/ 1045 w 1059"/>
                  <a:gd name="T9" fmla="*/ 29 h 142"/>
                  <a:gd name="T10" fmla="*/ 1056 w 1059"/>
                  <a:gd name="T11" fmla="*/ 49 h 142"/>
                  <a:gd name="T12" fmla="*/ 1059 w 1059"/>
                  <a:gd name="T13" fmla="*/ 71 h 142"/>
                  <a:gd name="T14" fmla="*/ 1056 w 1059"/>
                  <a:gd name="T15" fmla="*/ 93 h 142"/>
                  <a:gd name="T16" fmla="*/ 1045 w 1059"/>
                  <a:gd name="T17" fmla="*/ 112 h 142"/>
                  <a:gd name="T18" fmla="*/ 1030 w 1059"/>
                  <a:gd name="T19" fmla="*/ 128 h 142"/>
                  <a:gd name="T20" fmla="*/ 1012 w 1059"/>
                  <a:gd name="T21" fmla="*/ 138 h 142"/>
                  <a:gd name="T22" fmla="*/ 989 w 1059"/>
                  <a:gd name="T23" fmla="*/ 142 h 142"/>
                  <a:gd name="T24" fmla="*/ 70 w 1059"/>
                  <a:gd name="T25" fmla="*/ 142 h 142"/>
                  <a:gd name="T26" fmla="*/ 48 w 1059"/>
                  <a:gd name="T27" fmla="*/ 138 h 142"/>
                  <a:gd name="T28" fmla="*/ 28 w 1059"/>
                  <a:gd name="T29" fmla="*/ 128 h 142"/>
                  <a:gd name="T30" fmla="*/ 13 w 1059"/>
                  <a:gd name="T31" fmla="*/ 112 h 142"/>
                  <a:gd name="T32" fmla="*/ 3 w 1059"/>
                  <a:gd name="T33" fmla="*/ 93 h 142"/>
                  <a:gd name="T34" fmla="*/ 0 w 1059"/>
                  <a:gd name="T35" fmla="*/ 71 h 142"/>
                  <a:gd name="T36" fmla="*/ 3 w 1059"/>
                  <a:gd name="T37" fmla="*/ 49 h 142"/>
                  <a:gd name="T38" fmla="*/ 13 w 1059"/>
                  <a:gd name="T39" fmla="*/ 29 h 142"/>
                  <a:gd name="T40" fmla="*/ 28 w 1059"/>
                  <a:gd name="T41" fmla="*/ 14 h 142"/>
                  <a:gd name="T42" fmla="*/ 48 w 1059"/>
                  <a:gd name="T43" fmla="*/ 4 h 142"/>
                  <a:gd name="T44" fmla="*/ 70 w 1059"/>
                  <a:gd name="T4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59" h="142">
                    <a:moveTo>
                      <a:pt x="70" y="0"/>
                    </a:moveTo>
                    <a:lnTo>
                      <a:pt x="989" y="0"/>
                    </a:lnTo>
                    <a:lnTo>
                      <a:pt x="1012" y="4"/>
                    </a:lnTo>
                    <a:lnTo>
                      <a:pt x="1030" y="14"/>
                    </a:lnTo>
                    <a:lnTo>
                      <a:pt x="1045" y="29"/>
                    </a:lnTo>
                    <a:lnTo>
                      <a:pt x="1056" y="49"/>
                    </a:lnTo>
                    <a:lnTo>
                      <a:pt x="1059" y="71"/>
                    </a:lnTo>
                    <a:lnTo>
                      <a:pt x="1056" y="93"/>
                    </a:lnTo>
                    <a:lnTo>
                      <a:pt x="1045" y="112"/>
                    </a:lnTo>
                    <a:lnTo>
                      <a:pt x="1030" y="128"/>
                    </a:lnTo>
                    <a:lnTo>
                      <a:pt x="1012" y="138"/>
                    </a:lnTo>
                    <a:lnTo>
                      <a:pt x="989" y="142"/>
                    </a:lnTo>
                    <a:lnTo>
                      <a:pt x="70" y="142"/>
                    </a:lnTo>
                    <a:lnTo>
                      <a:pt x="48" y="138"/>
                    </a:lnTo>
                    <a:lnTo>
                      <a:pt x="28" y="128"/>
                    </a:lnTo>
                    <a:lnTo>
                      <a:pt x="13" y="112"/>
                    </a:lnTo>
                    <a:lnTo>
                      <a:pt x="3" y="93"/>
                    </a:lnTo>
                    <a:lnTo>
                      <a:pt x="0" y="71"/>
                    </a:lnTo>
                    <a:lnTo>
                      <a:pt x="3" y="49"/>
                    </a:lnTo>
                    <a:lnTo>
                      <a:pt x="13" y="29"/>
                    </a:lnTo>
                    <a:lnTo>
                      <a:pt x="28" y="14"/>
                    </a:lnTo>
                    <a:lnTo>
                      <a:pt x="48" y="4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5" name="Freeform 107"/>
              <p:cNvSpPr>
                <a:spLocks/>
              </p:cNvSpPr>
              <p:nvPr/>
            </p:nvSpPr>
            <p:spPr bwMode="auto">
              <a:xfrm>
                <a:off x="4759" y="2690"/>
                <a:ext cx="847" cy="142"/>
              </a:xfrm>
              <a:custGeom>
                <a:avLst/>
                <a:gdLst>
                  <a:gd name="T0" fmla="*/ 71 w 847"/>
                  <a:gd name="T1" fmla="*/ 0 h 142"/>
                  <a:gd name="T2" fmla="*/ 777 w 847"/>
                  <a:gd name="T3" fmla="*/ 0 h 142"/>
                  <a:gd name="T4" fmla="*/ 800 w 847"/>
                  <a:gd name="T5" fmla="*/ 4 h 142"/>
                  <a:gd name="T6" fmla="*/ 818 w 847"/>
                  <a:gd name="T7" fmla="*/ 14 h 142"/>
                  <a:gd name="T8" fmla="*/ 833 w 847"/>
                  <a:gd name="T9" fmla="*/ 29 h 142"/>
                  <a:gd name="T10" fmla="*/ 844 w 847"/>
                  <a:gd name="T11" fmla="*/ 48 h 142"/>
                  <a:gd name="T12" fmla="*/ 847 w 847"/>
                  <a:gd name="T13" fmla="*/ 71 h 142"/>
                  <a:gd name="T14" fmla="*/ 844 w 847"/>
                  <a:gd name="T15" fmla="*/ 93 h 142"/>
                  <a:gd name="T16" fmla="*/ 833 w 847"/>
                  <a:gd name="T17" fmla="*/ 113 h 142"/>
                  <a:gd name="T18" fmla="*/ 818 w 847"/>
                  <a:gd name="T19" fmla="*/ 128 h 142"/>
                  <a:gd name="T20" fmla="*/ 800 w 847"/>
                  <a:gd name="T21" fmla="*/ 138 h 142"/>
                  <a:gd name="T22" fmla="*/ 777 w 847"/>
                  <a:gd name="T23" fmla="*/ 142 h 142"/>
                  <a:gd name="T24" fmla="*/ 71 w 847"/>
                  <a:gd name="T25" fmla="*/ 142 h 142"/>
                  <a:gd name="T26" fmla="*/ 48 w 847"/>
                  <a:gd name="T27" fmla="*/ 138 h 142"/>
                  <a:gd name="T28" fmla="*/ 29 w 847"/>
                  <a:gd name="T29" fmla="*/ 128 h 142"/>
                  <a:gd name="T30" fmla="*/ 14 w 847"/>
                  <a:gd name="T31" fmla="*/ 113 h 142"/>
                  <a:gd name="T32" fmla="*/ 4 w 847"/>
                  <a:gd name="T33" fmla="*/ 93 h 142"/>
                  <a:gd name="T34" fmla="*/ 0 w 847"/>
                  <a:gd name="T35" fmla="*/ 71 h 142"/>
                  <a:gd name="T36" fmla="*/ 4 w 847"/>
                  <a:gd name="T37" fmla="*/ 48 h 142"/>
                  <a:gd name="T38" fmla="*/ 14 w 847"/>
                  <a:gd name="T39" fmla="*/ 29 h 142"/>
                  <a:gd name="T40" fmla="*/ 29 w 847"/>
                  <a:gd name="T41" fmla="*/ 14 h 142"/>
                  <a:gd name="T42" fmla="*/ 48 w 847"/>
                  <a:gd name="T43" fmla="*/ 4 h 142"/>
                  <a:gd name="T44" fmla="*/ 71 w 847"/>
                  <a:gd name="T4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7" h="142">
                    <a:moveTo>
                      <a:pt x="71" y="0"/>
                    </a:moveTo>
                    <a:lnTo>
                      <a:pt x="777" y="0"/>
                    </a:lnTo>
                    <a:lnTo>
                      <a:pt x="800" y="4"/>
                    </a:lnTo>
                    <a:lnTo>
                      <a:pt x="818" y="14"/>
                    </a:lnTo>
                    <a:lnTo>
                      <a:pt x="833" y="29"/>
                    </a:lnTo>
                    <a:lnTo>
                      <a:pt x="844" y="48"/>
                    </a:lnTo>
                    <a:lnTo>
                      <a:pt x="847" y="71"/>
                    </a:lnTo>
                    <a:lnTo>
                      <a:pt x="844" y="93"/>
                    </a:lnTo>
                    <a:lnTo>
                      <a:pt x="833" y="113"/>
                    </a:lnTo>
                    <a:lnTo>
                      <a:pt x="818" y="128"/>
                    </a:lnTo>
                    <a:lnTo>
                      <a:pt x="800" y="138"/>
                    </a:lnTo>
                    <a:lnTo>
                      <a:pt x="777" y="142"/>
                    </a:lnTo>
                    <a:lnTo>
                      <a:pt x="71" y="142"/>
                    </a:lnTo>
                    <a:lnTo>
                      <a:pt x="48" y="138"/>
                    </a:lnTo>
                    <a:lnTo>
                      <a:pt x="29" y="128"/>
                    </a:lnTo>
                    <a:lnTo>
                      <a:pt x="14" y="113"/>
                    </a:lnTo>
                    <a:lnTo>
                      <a:pt x="4" y="93"/>
                    </a:lnTo>
                    <a:lnTo>
                      <a:pt x="0" y="71"/>
                    </a:lnTo>
                    <a:lnTo>
                      <a:pt x="4" y="48"/>
                    </a:lnTo>
                    <a:lnTo>
                      <a:pt x="14" y="29"/>
                    </a:lnTo>
                    <a:lnTo>
                      <a:pt x="29" y="14"/>
                    </a:lnTo>
                    <a:lnTo>
                      <a:pt x="48" y="4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DAE8FC"/>
              </a:solidFill>
              <a:ln w="0">
                <a:solidFill>
                  <a:srgbClr val="DAE8F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6" name="Freeform 108"/>
              <p:cNvSpPr>
                <a:spLocks/>
              </p:cNvSpPr>
              <p:nvPr/>
            </p:nvSpPr>
            <p:spPr bwMode="auto">
              <a:xfrm>
                <a:off x="4334" y="3255"/>
                <a:ext cx="283" cy="141"/>
              </a:xfrm>
              <a:custGeom>
                <a:avLst/>
                <a:gdLst>
                  <a:gd name="T0" fmla="*/ 71 w 283"/>
                  <a:gd name="T1" fmla="*/ 0 h 141"/>
                  <a:gd name="T2" fmla="*/ 213 w 283"/>
                  <a:gd name="T3" fmla="*/ 0 h 141"/>
                  <a:gd name="T4" fmla="*/ 235 w 283"/>
                  <a:gd name="T5" fmla="*/ 4 h 141"/>
                  <a:gd name="T6" fmla="*/ 255 w 283"/>
                  <a:gd name="T7" fmla="*/ 14 h 141"/>
                  <a:gd name="T8" fmla="*/ 270 w 283"/>
                  <a:gd name="T9" fmla="*/ 30 h 141"/>
                  <a:gd name="T10" fmla="*/ 280 w 283"/>
                  <a:gd name="T11" fmla="*/ 48 h 141"/>
                  <a:gd name="T12" fmla="*/ 283 w 283"/>
                  <a:gd name="T13" fmla="*/ 71 h 141"/>
                  <a:gd name="T14" fmla="*/ 280 w 283"/>
                  <a:gd name="T15" fmla="*/ 93 h 141"/>
                  <a:gd name="T16" fmla="*/ 270 w 283"/>
                  <a:gd name="T17" fmla="*/ 113 h 141"/>
                  <a:gd name="T18" fmla="*/ 255 w 283"/>
                  <a:gd name="T19" fmla="*/ 128 h 141"/>
                  <a:gd name="T20" fmla="*/ 235 w 283"/>
                  <a:gd name="T21" fmla="*/ 138 h 141"/>
                  <a:gd name="T22" fmla="*/ 213 w 283"/>
                  <a:gd name="T23" fmla="*/ 141 h 141"/>
                  <a:gd name="T24" fmla="*/ 71 w 283"/>
                  <a:gd name="T25" fmla="*/ 141 h 141"/>
                  <a:gd name="T26" fmla="*/ 49 w 283"/>
                  <a:gd name="T27" fmla="*/ 138 h 141"/>
                  <a:gd name="T28" fmla="*/ 30 w 283"/>
                  <a:gd name="T29" fmla="*/ 128 h 141"/>
                  <a:gd name="T30" fmla="*/ 14 w 283"/>
                  <a:gd name="T31" fmla="*/ 113 h 141"/>
                  <a:gd name="T32" fmla="*/ 4 w 283"/>
                  <a:gd name="T33" fmla="*/ 93 h 141"/>
                  <a:gd name="T34" fmla="*/ 0 w 283"/>
                  <a:gd name="T35" fmla="*/ 71 h 141"/>
                  <a:gd name="T36" fmla="*/ 4 w 283"/>
                  <a:gd name="T37" fmla="*/ 48 h 141"/>
                  <a:gd name="T38" fmla="*/ 14 w 283"/>
                  <a:gd name="T39" fmla="*/ 30 h 141"/>
                  <a:gd name="T40" fmla="*/ 30 w 283"/>
                  <a:gd name="T41" fmla="*/ 14 h 141"/>
                  <a:gd name="T42" fmla="*/ 49 w 283"/>
                  <a:gd name="T43" fmla="*/ 4 h 141"/>
                  <a:gd name="T44" fmla="*/ 71 w 283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3" h="141">
                    <a:moveTo>
                      <a:pt x="71" y="0"/>
                    </a:moveTo>
                    <a:lnTo>
                      <a:pt x="213" y="0"/>
                    </a:lnTo>
                    <a:lnTo>
                      <a:pt x="235" y="4"/>
                    </a:lnTo>
                    <a:lnTo>
                      <a:pt x="255" y="14"/>
                    </a:lnTo>
                    <a:lnTo>
                      <a:pt x="270" y="30"/>
                    </a:lnTo>
                    <a:lnTo>
                      <a:pt x="280" y="48"/>
                    </a:lnTo>
                    <a:lnTo>
                      <a:pt x="283" y="71"/>
                    </a:lnTo>
                    <a:lnTo>
                      <a:pt x="280" y="93"/>
                    </a:lnTo>
                    <a:lnTo>
                      <a:pt x="270" y="113"/>
                    </a:lnTo>
                    <a:lnTo>
                      <a:pt x="255" y="128"/>
                    </a:lnTo>
                    <a:lnTo>
                      <a:pt x="235" y="138"/>
                    </a:lnTo>
                    <a:lnTo>
                      <a:pt x="213" y="141"/>
                    </a:lnTo>
                    <a:lnTo>
                      <a:pt x="71" y="141"/>
                    </a:lnTo>
                    <a:lnTo>
                      <a:pt x="49" y="138"/>
                    </a:lnTo>
                    <a:lnTo>
                      <a:pt x="30" y="128"/>
                    </a:lnTo>
                    <a:lnTo>
                      <a:pt x="14" y="113"/>
                    </a:lnTo>
                    <a:lnTo>
                      <a:pt x="4" y="93"/>
                    </a:lnTo>
                    <a:lnTo>
                      <a:pt x="0" y="71"/>
                    </a:lnTo>
                    <a:lnTo>
                      <a:pt x="4" y="48"/>
                    </a:lnTo>
                    <a:lnTo>
                      <a:pt x="14" y="30"/>
                    </a:lnTo>
                    <a:lnTo>
                      <a:pt x="30" y="14"/>
                    </a:lnTo>
                    <a:lnTo>
                      <a:pt x="49" y="4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7BD2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7" name="Freeform 109"/>
              <p:cNvSpPr>
                <a:spLocks/>
              </p:cNvSpPr>
              <p:nvPr/>
            </p:nvSpPr>
            <p:spPr bwMode="auto">
              <a:xfrm>
                <a:off x="4759" y="3255"/>
                <a:ext cx="847" cy="141"/>
              </a:xfrm>
              <a:custGeom>
                <a:avLst/>
                <a:gdLst>
                  <a:gd name="T0" fmla="*/ 71 w 847"/>
                  <a:gd name="T1" fmla="*/ 0 h 141"/>
                  <a:gd name="T2" fmla="*/ 777 w 847"/>
                  <a:gd name="T3" fmla="*/ 0 h 141"/>
                  <a:gd name="T4" fmla="*/ 800 w 847"/>
                  <a:gd name="T5" fmla="*/ 4 h 141"/>
                  <a:gd name="T6" fmla="*/ 818 w 847"/>
                  <a:gd name="T7" fmla="*/ 14 h 141"/>
                  <a:gd name="T8" fmla="*/ 833 w 847"/>
                  <a:gd name="T9" fmla="*/ 30 h 141"/>
                  <a:gd name="T10" fmla="*/ 844 w 847"/>
                  <a:gd name="T11" fmla="*/ 48 h 141"/>
                  <a:gd name="T12" fmla="*/ 847 w 847"/>
                  <a:gd name="T13" fmla="*/ 71 h 141"/>
                  <a:gd name="T14" fmla="*/ 844 w 847"/>
                  <a:gd name="T15" fmla="*/ 93 h 141"/>
                  <a:gd name="T16" fmla="*/ 833 w 847"/>
                  <a:gd name="T17" fmla="*/ 113 h 141"/>
                  <a:gd name="T18" fmla="*/ 818 w 847"/>
                  <a:gd name="T19" fmla="*/ 128 h 141"/>
                  <a:gd name="T20" fmla="*/ 800 w 847"/>
                  <a:gd name="T21" fmla="*/ 138 h 141"/>
                  <a:gd name="T22" fmla="*/ 777 w 847"/>
                  <a:gd name="T23" fmla="*/ 141 h 141"/>
                  <a:gd name="T24" fmla="*/ 71 w 847"/>
                  <a:gd name="T25" fmla="*/ 141 h 141"/>
                  <a:gd name="T26" fmla="*/ 48 w 847"/>
                  <a:gd name="T27" fmla="*/ 138 h 141"/>
                  <a:gd name="T28" fmla="*/ 29 w 847"/>
                  <a:gd name="T29" fmla="*/ 128 h 141"/>
                  <a:gd name="T30" fmla="*/ 14 w 847"/>
                  <a:gd name="T31" fmla="*/ 113 h 141"/>
                  <a:gd name="T32" fmla="*/ 4 w 847"/>
                  <a:gd name="T33" fmla="*/ 93 h 141"/>
                  <a:gd name="T34" fmla="*/ 0 w 847"/>
                  <a:gd name="T35" fmla="*/ 71 h 141"/>
                  <a:gd name="T36" fmla="*/ 4 w 847"/>
                  <a:gd name="T37" fmla="*/ 48 h 141"/>
                  <a:gd name="T38" fmla="*/ 14 w 847"/>
                  <a:gd name="T39" fmla="*/ 30 h 141"/>
                  <a:gd name="T40" fmla="*/ 29 w 847"/>
                  <a:gd name="T41" fmla="*/ 14 h 141"/>
                  <a:gd name="T42" fmla="*/ 48 w 847"/>
                  <a:gd name="T43" fmla="*/ 4 h 141"/>
                  <a:gd name="T44" fmla="*/ 71 w 847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7" h="141">
                    <a:moveTo>
                      <a:pt x="71" y="0"/>
                    </a:moveTo>
                    <a:lnTo>
                      <a:pt x="777" y="0"/>
                    </a:lnTo>
                    <a:lnTo>
                      <a:pt x="800" y="4"/>
                    </a:lnTo>
                    <a:lnTo>
                      <a:pt x="818" y="14"/>
                    </a:lnTo>
                    <a:lnTo>
                      <a:pt x="833" y="30"/>
                    </a:lnTo>
                    <a:lnTo>
                      <a:pt x="844" y="48"/>
                    </a:lnTo>
                    <a:lnTo>
                      <a:pt x="847" y="71"/>
                    </a:lnTo>
                    <a:lnTo>
                      <a:pt x="844" y="93"/>
                    </a:lnTo>
                    <a:lnTo>
                      <a:pt x="833" y="113"/>
                    </a:lnTo>
                    <a:lnTo>
                      <a:pt x="818" y="128"/>
                    </a:lnTo>
                    <a:lnTo>
                      <a:pt x="800" y="138"/>
                    </a:lnTo>
                    <a:lnTo>
                      <a:pt x="777" y="141"/>
                    </a:lnTo>
                    <a:lnTo>
                      <a:pt x="71" y="141"/>
                    </a:lnTo>
                    <a:lnTo>
                      <a:pt x="48" y="138"/>
                    </a:lnTo>
                    <a:lnTo>
                      <a:pt x="29" y="128"/>
                    </a:lnTo>
                    <a:lnTo>
                      <a:pt x="14" y="113"/>
                    </a:lnTo>
                    <a:lnTo>
                      <a:pt x="4" y="93"/>
                    </a:lnTo>
                    <a:lnTo>
                      <a:pt x="0" y="71"/>
                    </a:lnTo>
                    <a:lnTo>
                      <a:pt x="4" y="48"/>
                    </a:lnTo>
                    <a:lnTo>
                      <a:pt x="14" y="30"/>
                    </a:lnTo>
                    <a:lnTo>
                      <a:pt x="29" y="14"/>
                    </a:lnTo>
                    <a:lnTo>
                      <a:pt x="48" y="4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DAE8FC"/>
              </a:solidFill>
              <a:ln w="0">
                <a:solidFill>
                  <a:srgbClr val="DAE8F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32" name="Group 1131"/>
          <p:cNvGrpSpPr/>
          <p:nvPr/>
        </p:nvGrpSpPr>
        <p:grpSpPr>
          <a:xfrm>
            <a:off x="4310700" y="4171165"/>
            <a:ext cx="1152239" cy="1543368"/>
            <a:chOff x="4310700" y="4171165"/>
            <a:chExt cx="1152239" cy="1543368"/>
          </a:xfrm>
        </p:grpSpPr>
        <p:sp>
          <p:nvSpPr>
            <p:cNvPr id="23" name="Rectangle 22"/>
            <p:cNvSpPr/>
            <p:nvPr/>
          </p:nvSpPr>
          <p:spPr>
            <a:xfrm>
              <a:off x="4310700" y="5068202"/>
              <a:ext cx="115223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2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ENABLES TRUST IN YOUR CODE</a:t>
              </a:r>
              <a:endParaRPr kumimoji="0" lang="en-CA" sz="12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100" name="Group 112"/>
            <p:cNvGrpSpPr>
              <a:grpSpLocks noChangeAspect="1"/>
            </p:cNvGrpSpPr>
            <p:nvPr/>
          </p:nvGrpSpPr>
          <p:grpSpPr bwMode="auto">
            <a:xfrm>
              <a:off x="4495106" y="4171165"/>
              <a:ext cx="783428" cy="775781"/>
              <a:chOff x="1791" y="133"/>
              <a:chExt cx="4098" cy="4058"/>
            </a:xfrm>
          </p:grpSpPr>
          <p:sp>
            <p:nvSpPr>
              <p:cNvPr id="1103" name="Freeform 114"/>
              <p:cNvSpPr>
                <a:spLocks/>
              </p:cNvSpPr>
              <p:nvPr/>
            </p:nvSpPr>
            <p:spPr bwMode="auto">
              <a:xfrm>
                <a:off x="1882" y="1083"/>
                <a:ext cx="3045" cy="3043"/>
              </a:xfrm>
              <a:custGeom>
                <a:avLst/>
                <a:gdLst>
                  <a:gd name="T0" fmla="*/ 1153 w 3045"/>
                  <a:gd name="T1" fmla="*/ 0 h 3043"/>
                  <a:gd name="T2" fmla="*/ 1189 w 3045"/>
                  <a:gd name="T3" fmla="*/ 19 h 3043"/>
                  <a:gd name="T4" fmla="*/ 2493 w 3045"/>
                  <a:gd name="T5" fmla="*/ 1044 h 3043"/>
                  <a:gd name="T6" fmla="*/ 2983 w 3045"/>
                  <a:gd name="T7" fmla="*/ 1811 h 3043"/>
                  <a:gd name="T8" fmla="*/ 3022 w 3045"/>
                  <a:gd name="T9" fmla="*/ 1866 h 3043"/>
                  <a:gd name="T10" fmla="*/ 3042 w 3045"/>
                  <a:gd name="T11" fmla="*/ 1928 h 3043"/>
                  <a:gd name="T12" fmla="*/ 3043 w 3045"/>
                  <a:gd name="T13" fmla="*/ 1994 h 3043"/>
                  <a:gd name="T14" fmla="*/ 3023 w 3045"/>
                  <a:gd name="T15" fmla="*/ 2056 h 3043"/>
                  <a:gd name="T16" fmla="*/ 2984 w 3045"/>
                  <a:gd name="T17" fmla="*/ 2109 h 3043"/>
                  <a:gd name="T18" fmla="*/ 2923 w 3045"/>
                  <a:gd name="T19" fmla="*/ 2150 h 3043"/>
                  <a:gd name="T20" fmla="*/ 2855 w 3045"/>
                  <a:gd name="T21" fmla="*/ 2166 h 3043"/>
                  <a:gd name="T22" fmla="*/ 2786 w 3045"/>
                  <a:gd name="T23" fmla="*/ 2160 h 3043"/>
                  <a:gd name="T24" fmla="*/ 2722 w 3045"/>
                  <a:gd name="T25" fmla="*/ 2130 h 3043"/>
                  <a:gd name="T26" fmla="*/ 2692 w 3045"/>
                  <a:gd name="T27" fmla="*/ 2108 h 3043"/>
                  <a:gd name="T28" fmla="*/ 2734 w 3045"/>
                  <a:gd name="T29" fmla="*/ 2168 h 3043"/>
                  <a:gd name="T30" fmla="*/ 2752 w 3045"/>
                  <a:gd name="T31" fmla="*/ 2237 h 3043"/>
                  <a:gd name="T32" fmla="*/ 2747 w 3045"/>
                  <a:gd name="T33" fmla="*/ 2307 h 3043"/>
                  <a:gd name="T34" fmla="*/ 2716 w 3045"/>
                  <a:gd name="T35" fmla="*/ 2372 h 3043"/>
                  <a:gd name="T36" fmla="*/ 2663 w 3045"/>
                  <a:gd name="T37" fmla="*/ 2424 h 3043"/>
                  <a:gd name="T38" fmla="*/ 2599 w 3045"/>
                  <a:gd name="T39" fmla="*/ 2454 h 3043"/>
                  <a:gd name="T40" fmla="*/ 2528 w 3045"/>
                  <a:gd name="T41" fmla="*/ 2460 h 3043"/>
                  <a:gd name="T42" fmla="*/ 2460 w 3045"/>
                  <a:gd name="T43" fmla="*/ 2442 h 3043"/>
                  <a:gd name="T44" fmla="*/ 2399 w 3045"/>
                  <a:gd name="T45" fmla="*/ 2401 h 3043"/>
                  <a:gd name="T46" fmla="*/ 2435 w 3045"/>
                  <a:gd name="T47" fmla="*/ 2445 h 3043"/>
                  <a:gd name="T48" fmla="*/ 2457 w 3045"/>
                  <a:gd name="T49" fmla="*/ 2508 h 3043"/>
                  <a:gd name="T50" fmla="*/ 2460 w 3045"/>
                  <a:gd name="T51" fmla="*/ 2573 h 3043"/>
                  <a:gd name="T52" fmla="*/ 2440 w 3045"/>
                  <a:gd name="T53" fmla="*/ 2637 h 3043"/>
                  <a:gd name="T54" fmla="*/ 2400 w 3045"/>
                  <a:gd name="T55" fmla="*/ 2692 h 3043"/>
                  <a:gd name="T56" fmla="*/ 2340 w 3045"/>
                  <a:gd name="T57" fmla="*/ 2733 h 3043"/>
                  <a:gd name="T58" fmla="*/ 2272 w 3045"/>
                  <a:gd name="T59" fmla="*/ 2752 h 3043"/>
                  <a:gd name="T60" fmla="*/ 2201 w 3045"/>
                  <a:gd name="T61" fmla="*/ 2746 h 3043"/>
                  <a:gd name="T62" fmla="*/ 2136 w 3045"/>
                  <a:gd name="T63" fmla="*/ 2716 h 3043"/>
                  <a:gd name="T64" fmla="*/ 2132 w 3045"/>
                  <a:gd name="T65" fmla="*/ 2720 h 3043"/>
                  <a:gd name="T66" fmla="*/ 2162 w 3045"/>
                  <a:gd name="T67" fmla="*/ 2784 h 3043"/>
                  <a:gd name="T68" fmla="*/ 2168 w 3045"/>
                  <a:gd name="T69" fmla="*/ 2854 h 3043"/>
                  <a:gd name="T70" fmla="*/ 2150 w 3045"/>
                  <a:gd name="T71" fmla="*/ 2922 h 3043"/>
                  <a:gd name="T72" fmla="*/ 2111 w 3045"/>
                  <a:gd name="T73" fmla="*/ 2981 h 3043"/>
                  <a:gd name="T74" fmla="*/ 2056 w 3045"/>
                  <a:gd name="T75" fmla="*/ 3021 h 3043"/>
                  <a:gd name="T76" fmla="*/ 1994 w 3045"/>
                  <a:gd name="T77" fmla="*/ 3041 h 3043"/>
                  <a:gd name="T78" fmla="*/ 1929 w 3045"/>
                  <a:gd name="T79" fmla="*/ 3041 h 3043"/>
                  <a:gd name="T80" fmla="*/ 1866 w 3045"/>
                  <a:gd name="T81" fmla="*/ 3021 h 3043"/>
                  <a:gd name="T82" fmla="*/ 1811 w 3045"/>
                  <a:gd name="T83" fmla="*/ 2981 h 3043"/>
                  <a:gd name="T84" fmla="*/ 6 w 3045"/>
                  <a:gd name="T85" fmla="*/ 1173 h 3043"/>
                  <a:gd name="T86" fmla="*/ 0 w 3045"/>
                  <a:gd name="T87" fmla="*/ 1133 h 3043"/>
                  <a:gd name="T88" fmla="*/ 17 w 3045"/>
                  <a:gd name="T89" fmla="*/ 1098 h 3043"/>
                  <a:gd name="T90" fmla="*/ 1114 w 3045"/>
                  <a:gd name="T91" fmla="*/ 6 h 30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45" h="3043">
                    <a:moveTo>
                      <a:pt x="1133" y="0"/>
                    </a:moveTo>
                    <a:lnTo>
                      <a:pt x="1153" y="0"/>
                    </a:lnTo>
                    <a:lnTo>
                      <a:pt x="1172" y="6"/>
                    </a:lnTo>
                    <a:lnTo>
                      <a:pt x="1189" y="19"/>
                    </a:lnTo>
                    <a:lnTo>
                      <a:pt x="1870" y="699"/>
                    </a:lnTo>
                    <a:lnTo>
                      <a:pt x="2493" y="1044"/>
                    </a:lnTo>
                    <a:lnTo>
                      <a:pt x="2836" y="1664"/>
                    </a:lnTo>
                    <a:lnTo>
                      <a:pt x="2983" y="1811"/>
                    </a:lnTo>
                    <a:lnTo>
                      <a:pt x="3005" y="1838"/>
                    </a:lnTo>
                    <a:lnTo>
                      <a:pt x="3022" y="1866"/>
                    </a:lnTo>
                    <a:lnTo>
                      <a:pt x="3035" y="1896"/>
                    </a:lnTo>
                    <a:lnTo>
                      <a:pt x="3042" y="1928"/>
                    </a:lnTo>
                    <a:lnTo>
                      <a:pt x="3045" y="1960"/>
                    </a:lnTo>
                    <a:lnTo>
                      <a:pt x="3043" y="1994"/>
                    </a:lnTo>
                    <a:lnTo>
                      <a:pt x="3036" y="2025"/>
                    </a:lnTo>
                    <a:lnTo>
                      <a:pt x="3023" y="2056"/>
                    </a:lnTo>
                    <a:lnTo>
                      <a:pt x="3006" y="2084"/>
                    </a:lnTo>
                    <a:lnTo>
                      <a:pt x="2984" y="2109"/>
                    </a:lnTo>
                    <a:lnTo>
                      <a:pt x="2954" y="2133"/>
                    </a:lnTo>
                    <a:lnTo>
                      <a:pt x="2923" y="2150"/>
                    </a:lnTo>
                    <a:lnTo>
                      <a:pt x="2889" y="2161"/>
                    </a:lnTo>
                    <a:lnTo>
                      <a:pt x="2855" y="2166"/>
                    </a:lnTo>
                    <a:lnTo>
                      <a:pt x="2820" y="2166"/>
                    </a:lnTo>
                    <a:lnTo>
                      <a:pt x="2786" y="2160"/>
                    </a:lnTo>
                    <a:lnTo>
                      <a:pt x="2753" y="2149"/>
                    </a:lnTo>
                    <a:lnTo>
                      <a:pt x="2722" y="2130"/>
                    </a:lnTo>
                    <a:lnTo>
                      <a:pt x="2693" y="2107"/>
                    </a:lnTo>
                    <a:lnTo>
                      <a:pt x="2692" y="2108"/>
                    </a:lnTo>
                    <a:lnTo>
                      <a:pt x="2716" y="2137"/>
                    </a:lnTo>
                    <a:lnTo>
                      <a:pt x="2734" y="2168"/>
                    </a:lnTo>
                    <a:lnTo>
                      <a:pt x="2747" y="2201"/>
                    </a:lnTo>
                    <a:lnTo>
                      <a:pt x="2752" y="2237"/>
                    </a:lnTo>
                    <a:lnTo>
                      <a:pt x="2752" y="2272"/>
                    </a:lnTo>
                    <a:lnTo>
                      <a:pt x="2747" y="2307"/>
                    </a:lnTo>
                    <a:lnTo>
                      <a:pt x="2734" y="2340"/>
                    </a:lnTo>
                    <a:lnTo>
                      <a:pt x="2716" y="2372"/>
                    </a:lnTo>
                    <a:lnTo>
                      <a:pt x="2692" y="2401"/>
                    </a:lnTo>
                    <a:lnTo>
                      <a:pt x="2663" y="2424"/>
                    </a:lnTo>
                    <a:lnTo>
                      <a:pt x="2632" y="2442"/>
                    </a:lnTo>
                    <a:lnTo>
                      <a:pt x="2599" y="2454"/>
                    </a:lnTo>
                    <a:lnTo>
                      <a:pt x="2563" y="2460"/>
                    </a:lnTo>
                    <a:lnTo>
                      <a:pt x="2528" y="2460"/>
                    </a:lnTo>
                    <a:lnTo>
                      <a:pt x="2493" y="2454"/>
                    </a:lnTo>
                    <a:lnTo>
                      <a:pt x="2460" y="2442"/>
                    </a:lnTo>
                    <a:lnTo>
                      <a:pt x="2427" y="2424"/>
                    </a:lnTo>
                    <a:lnTo>
                      <a:pt x="2399" y="2401"/>
                    </a:lnTo>
                    <a:lnTo>
                      <a:pt x="2416" y="2417"/>
                    </a:lnTo>
                    <a:lnTo>
                      <a:pt x="2435" y="2445"/>
                    </a:lnTo>
                    <a:lnTo>
                      <a:pt x="2449" y="2476"/>
                    </a:lnTo>
                    <a:lnTo>
                      <a:pt x="2457" y="2508"/>
                    </a:lnTo>
                    <a:lnTo>
                      <a:pt x="2461" y="2541"/>
                    </a:lnTo>
                    <a:lnTo>
                      <a:pt x="2460" y="2573"/>
                    </a:lnTo>
                    <a:lnTo>
                      <a:pt x="2452" y="2606"/>
                    </a:lnTo>
                    <a:lnTo>
                      <a:pt x="2440" y="2637"/>
                    </a:lnTo>
                    <a:lnTo>
                      <a:pt x="2422" y="2665"/>
                    </a:lnTo>
                    <a:lnTo>
                      <a:pt x="2400" y="2692"/>
                    </a:lnTo>
                    <a:lnTo>
                      <a:pt x="2372" y="2716"/>
                    </a:lnTo>
                    <a:lnTo>
                      <a:pt x="2340" y="2733"/>
                    </a:lnTo>
                    <a:lnTo>
                      <a:pt x="2307" y="2746"/>
                    </a:lnTo>
                    <a:lnTo>
                      <a:pt x="2272" y="2752"/>
                    </a:lnTo>
                    <a:lnTo>
                      <a:pt x="2236" y="2752"/>
                    </a:lnTo>
                    <a:lnTo>
                      <a:pt x="2201" y="2746"/>
                    </a:lnTo>
                    <a:lnTo>
                      <a:pt x="2168" y="2733"/>
                    </a:lnTo>
                    <a:lnTo>
                      <a:pt x="2136" y="2716"/>
                    </a:lnTo>
                    <a:lnTo>
                      <a:pt x="2107" y="2692"/>
                    </a:lnTo>
                    <a:lnTo>
                      <a:pt x="2132" y="2720"/>
                    </a:lnTo>
                    <a:lnTo>
                      <a:pt x="2149" y="2752"/>
                    </a:lnTo>
                    <a:lnTo>
                      <a:pt x="2162" y="2784"/>
                    </a:lnTo>
                    <a:lnTo>
                      <a:pt x="2168" y="2819"/>
                    </a:lnTo>
                    <a:lnTo>
                      <a:pt x="2168" y="2854"/>
                    </a:lnTo>
                    <a:lnTo>
                      <a:pt x="2162" y="2888"/>
                    </a:lnTo>
                    <a:lnTo>
                      <a:pt x="2150" y="2922"/>
                    </a:lnTo>
                    <a:lnTo>
                      <a:pt x="2133" y="2953"/>
                    </a:lnTo>
                    <a:lnTo>
                      <a:pt x="2111" y="2981"/>
                    </a:lnTo>
                    <a:lnTo>
                      <a:pt x="2085" y="3004"/>
                    </a:lnTo>
                    <a:lnTo>
                      <a:pt x="2056" y="3021"/>
                    </a:lnTo>
                    <a:lnTo>
                      <a:pt x="2026" y="3034"/>
                    </a:lnTo>
                    <a:lnTo>
                      <a:pt x="1994" y="3041"/>
                    </a:lnTo>
                    <a:lnTo>
                      <a:pt x="1962" y="3043"/>
                    </a:lnTo>
                    <a:lnTo>
                      <a:pt x="1929" y="3041"/>
                    </a:lnTo>
                    <a:lnTo>
                      <a:pt x="1897" y="3034"/>
                    </a:lnTo>
                    <a:lnTo>
                      <a:pt x="1866" y="3021"/>
                    </a:lnTo>
                    <a:lnTo>
                      <a:pt x="1838" y="3004"/>
                    </a:lnTo>
                    <a:lnTo>
                      <a:pt x="1811" y="2981"/>
                    </a:lnTo>
                    <a:lnTo>
                      <a:pt x="17" y="1189"/>
                    </a:lnTo>
                    <a:lnTo>
                      <a:pt x="6" y="1173"/>
                    </a:lnTo>
                    <a:lnTo>
                      <a:pt x="0" y="1153"/>
                    </a:lnTo>
                    <a:lnTo>
                      <a:pt x="0" y="1133"/>
                    </a:lnTo>
                    <a:lnTo>
                      <a:pt x="6" y="1114"/>
                    </a:lnTo>
                    <a:lnTo>
                      <a:pt x="17" y="1098"/>
                    </a:lnTo>
                    <a:lnTo>
                      <a:pt x="1097" y="19"/>
                    </a:lnTo>
                    <a:lnTo>
                      <a:pt x="1114" y="6"/>
                    </a:lnTo>
                    <a:lnTo>
                      <a:pt x="1133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4" name="Freeform 115"/>
              <p:cNvSpPr>
                <a:spLocks/>
              </p:cNvSpPr>
              <p:nvPr/>
            </p:nvSpPr>
            <p:spPr bwMode="auto">
              <a:xfrm>
                <a:off x="4123" y="3277"/>
                <a:ext cx="473" cy="266"/>
              </a:xfrm>
              <a:custGeom>
                <a:avLst/>
                <a:gdLst>
                  <a:gd name="T0" fmla="*/ 35 w 473"/>
                  <a:gd name="T1" fmla="*/ 0 h 266"/>
                  <a:gd name="T2" fmla="*/ 47 w 473"/>
                  <a:gd name="T3" fmla="*/ 2 h 266"/>
                  <a:gd name="T4" fmla="*/ 60 w 473"/>
                  <a:gd name="T5" fmla="*/ 10 h 266"/>
                  <a:gd name="T6" fmla="*/ 208 w 473"/>
                  <a:gd name="T7" fmla="*/ 157 h 266"/>
                  <a:gd name="T8" fmla="*/ 236 w 473"/>
                  <a:gd name="T9" fmla="*/ 182 h 266"/>
                  <a:gd name="T10" fmla="*/ 268 w 473"/>
                  <a:gd name="T11" fmla="*/ 199 h 266"/>
                  <a:gd name="T12" fmla="*/ 302 w 473"/>
                  <a:gd name="T13" fmla="*/ 212 h 266"/>
                  <a:gd name="T14" fmla="*/ 337 w 473"/>
                  <a:gd name="T15" fmla="*/ 218 h 266"/>
                  <a:gd name="T16" fmla="*/ 373 w 473"/>
                  <a:gd name="T17" fmla="*/ 217 h 266"/>
                  <a:gd name="T18" fmla="*/ 407 w 473"/>
                  <a:gd name="T19" fmla="*/ 211 h 266"/>
                  <a:gd name="T20" fmla="*/ 442 w 473"/>
                  <a:gd name="T21" fmla="*/ 198 h 266"/>
                  <a:gd name="T22" fmla="*/ 473 w 473"/>
                  <a:gd name="T23" fmla="*/ 180 h 266"/>
                  <a:gd name="T24" fmla="*/ 451 w 473"/>
                  <a:gd name="T25" fmla="*/ 207 h 266"/>
                  <a:gd name="T26" fmla="*/ 422 w 473"/>
                  <a:gd name="T27" fmla="*/ 230 h 266"/>
                  <a:gd name="T28" fmla="*/ 391 w 473"/>
                  <a:gd name="T29" fmla="*/ 248 h 266"/>
                  <a:gd name="T30" fmla="*/ 358 w 473"/>
                  <a:gd name="T31" fmla="*/ 260 h 266"/>
                  <a:gd name="T32" fmla="*/ 322 w 473"/>
                  <a:gd name="T33" fmla="*/ 266 h 266"/>
                  <a:gd name="T34" fmla="*/ 287 w 473"/>
                  <a:gd name="T35" fmla="*/ 266 h 266"/>
                  <a:gd name="T36" fmla="*/ 252 w 473"/>
                  <a:gd name="T37" fmla="*/ 260 h 266"/>
                  <a:gd name="T38" fmla="*/ 219 w 473"/>
                  <a:gd name="T39" fmla="*/ 248 h 266"/>
                  <a:gd name="T40" fmla="*/ 186 w 473"/>
                  <a:gd name="T41" fmla="*/ 230 h 266"/>
                  <a:gd name="T42" fmla="*/ 158 w 473"/>
                  <a:gd name="T43" fmla="*/ 207 h 266"/>
                  <a:gd name="T44" fmla="*/ 10 w 473"/>
                  <a:gd name="T45" fmla="*/ 58 h 266"/>
                  <a:gd name="T46" fmla="*/ 3 w 473"/>
                  <a:gd name="T47" fmla="*/ 47 h 266"/>
                  <a:gd name="T48" fmla="*/ 0 w 473"/>
                  <a:gd name="T49" fmla="*/ 34 h 266"/>
                  <a:gd name="T50" fmla="*/ 3 w 473"/>
                  <a:gd name="T51" fmla="*/ 21 h 266"/>
                  <a:gd name="T52" fmla="*/ 10 w 473"/>
                  <a:gd name="T53" fmla="*/ 10 h 266"/>
                  <a:gd name="T54" fmla="*/ 21 w 473"/>
                  <a:gd name="T55" fmla="*/ 2 h 266"/>
                  <a:gd name="T56" fmla="*/ 35 w 473"/>
                  <a:gd name="T5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73" h="266">
                    <a:moveTo>
                      <a:pt x="35" y="0"/>
                    </a:moveTo>
                    <a:lnTo>
                      <a:pt x="47" y="2"/>
                    </a:lnTo>
                    <a:lnTo>
                      <a:pt x="60" y="10"/>
                    </a:lnTo>
                    <a:lnTo>
                      <a:pt x="208" y="157"/>
                    </a:lnTo>
                    <a:lnTo>
                      <a:pt x="236" y="182"/>
                    </a:lnTo>
                    <a:lnTo>
                      <a:pt x="268" y="199"/>
                    </a:lnTo>
                    <a:lnTo>
                      <a:pt x="302" y="212"/>
                    </a:lnTo>
                    <a:lnTo>
                      <a:pt x="337" y="218"/>
                    </a:lnTo>
                    <a:lnTo>
                      <a:pt x="373" y="217"/>
                    </a:lnTo>
                    <a:lnTo>
                      <a:pt x="407" y="211"/>
                    </a:lnTo>
                    <a:lnTo>
                      <a:pt x="442" y="198"/>
                    </a:lnTo>
                    <a:lnTo>
                      <a:pt x="473" y="180"/>
                    </a:lnTo>
                    <a:lnTo>
                      <a:pt x="451" y="207"/>
                    </a:lnTo>
                    <a:lnTo>
                      <a:pt x="422" y="230"/>
                    </a:lnTo>
                    <a:lnTo>
                      <a:pt x="391" y="248"/>
                    </a:lnTo>
                    <a:lnTo>
                      <a:pt x="358" y="260"/>
                    </a:lnTo>
                    <a:lnTo>
                      <a:pt x="322" y="266"/>
                    </a:lnTo>
                    <a:lnTo>
                      <a:pt x="287" y="266"/>
                    </a:lnTo>
                    <a:lnTo>
                      <a:pt x="252" y="260"/>
                    </a:lnTo>
                    <a:lnTo>
                      <a:pt x="219" y="248"/>
                    </a:lnTo>
                    <a:lnTo>
                      <a:pt x="186" y="230"/>
                    </a:lnTo>
                    <a:lnTo>
                      <a:pt x="158" y="207"/>
                    </a:lnTo>
                    <a:lnTo>
                      <a:pt x="10" y="58"/>
                    </a:lnTo>
                    <a:lnTo>
                      <a:pt x="3" y="47"/>
                    </a:lnTo>
                    <a:lnTo>
                      <a:pt x="0" y="34"/>
                    </a:lnTo>
                    <a:lnTo>
                      <a:pt x="3" y="21"/>
                    </a:lnTo>
                    <a:lnTo>
                      <a:pt x="10" y="10"/>
                    </a:lnTo>
                    <a:lnTo>
                      <a:pt x="21" y="2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206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5" name="Freeform 116"/>
              <p:cNvSpPr>
                <a:spLocks/>
              </p:cNvSpPr>
              <p:nvPr/>
            </p:nvSpPr>
            <p:spPr bwMode="auto">
              <a:xfrm>
                <a:off x="3831" y="3568"/>
                <a:ext cx="473" cy="267"/>
              </a:xfrm>
              <a:custGeom>
                <a:avLst/>
                <a:gdLst>
                  <a:gd name="T0" fmla="*/ 35 w 473"/>
                  <a:gd name="T1" fmla="*/ 0 h 267"/>
                  <a:gd name="T2" fmla="*/ 47 w 473"/>
                  <a:gd name="T3" fmla="*/ 3 h 267"/>
                  <a:gd name="T4" fmla="*/ 59 w 473"/>
                  <a:gd name="T5" fmla="*/ 10 h 267"/>
                  <a:gd name="T6" fmla="*/ 208 w 473"/>
                  <a:gd name="T7" fmla="*/ 158 h 267"/>
                  <a:gd name="T8" fmla="*/ 236 w 473"/>
                  <a:gd name="T9" fmla="*/ 183 h 267"/>
                  <a:gd name="T10" fmla="*/ 269 w 473"/>
                  <a:gd name="T11" fmla="*/ 200 h 267"/>
                  <a:gd name="T12" fmla="*/ 302 w 473"/>
                  <a:gd name="T13" fmla="*/ 212 h 267"/>
                  <a:gd name="T14" fmla="*/ 337 w 473"/>
                  <a:gd name="T15" fmla="*/ 219 h 267"/>
                  <a:gd name="T16" fmla="*/ 373 w 473"/>
                  <a:gd name="T17" fmla="*/ 217 h 267"/>
                  <a:gd name="T18" fmla="*/ 408 w 473"/>
                  <a:gd name="T19" fmla="*/ 211 h 267"/>
                  <a:gd name="T20" fmla="*/ 441 w 473"/>
                  <a:gd name="T21" fmla="*/ 199 h 267"/>
                  <a:gd name="T22" fmla="*/ 473 w 473"/>
                  <a:gd name="T23" fmla="*/ 180 h 267"/>
                  <a:gd name="T24" fmla="*/ 451 w 473"/>
                  <a:gd name="T25" fmla="*/ 207 h 267"/>
                  <a:gd name="T26" fmla="*/ 423 w 473"/>
                  <a:gd name="T27" fmla="*/ 231 h 267"/>
                  <a:gd name="T28" fmla="*/ 391 w 473"/>
                  <a:gd name="T29" fmla="*/ 248 h 267"/>
                  <a:gd name="T30" fmla="*/ 358 w 473"/>
                  <a:gd name="T31" fmla="*/ 261 h 267"/>
                  <a:gd name="T32" fmla="*/ 323 w 473"/>
                  <a:gd name="T33" fmla="*/ 267 h 267"/>
                  <a:gd name="T34" fmla="*/ 287 w 473"/>
                  <a:gd name="T35" fmla="*/ 267 h 267"/>
                  <a:gd name="T36" fmla="*/ 252 w 473"/>
                  <a:gd name="T37" fmla="*/ 261 h 267"/>
                  <a:gd name="T38" fmla="*/ 219 w 473"/>
                  <a:gd name="T39" fmla="*/ 248 h 267"/>
                  <a:gd name="T40" fmla="*/ 187 w 473"/>
                  <a:gd name="T41" fmla="*/ 231 h 267"/>
                  <a:gd name="T42" fmla="*/ 158 w 473"/>
                  <a:gd name="T43" fmla="*/ 207 h 267"/>
                  <a:gd name="T44" fmla="*/ 10 w 473"/>
                  <a:gd name="T45" fmla="*/ 58 h 267"/>
                  <a:gd name="T46" fmla="*/ 3 w 473"/>
                  <a:gd name="T47" fmla="*/ 47 h 267"/>
                  <a:gd name="T48" fmla="*/ 0 w 473"/>
                  <a:gd name="T49" fmla="*/ 35 h 267"/>
                  <a:gd name="T50" fmla="*/ 3 w 473"/>
                  <a:gd name="T51" fmla="*/ 21 h 267"/>
                  <a:gd name="T52" fmla="*/ 10 w 473"/>
                  <a:gd name="T53" fmla="*/ 10 h 267"/>
                  <a:gd name="T54" fmla="*/ 21 w 473"/>
                  <a:gd name="T55" fmla="*/ 3 h 267"/>
                  <a:gd name="T56" fmla="*/ 35 w 473"/>
                  <a:gd name="T5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73" h="267">
                    <a:moveTo>
                      <a:pt x="35" y="0"/>
                    </a:moveTo>
                    <a:lnTo>
                      <a:pt x="47" y="3"/>
                    </a:lnTo>
                    <a:lnTo>
                      <a:pt x="59" y="10"/>
                    </a:lnTo>
                    <a:lnTo>
                      <a:pt x="208" y="158"/>
                    </a:lnTo>
                    <a:lnTo>
                      <a:pt x="236" y="183"/>
                    </a:lnTo>
                    <a:lnTo>
                      <a:pt x="269" y="200"/>
                    </a:lnTo>
                    <a:lnTo>
                      <a:pt x="302" y="212"/>
                    </a:lnTo>
                    <a:lnTo>
                      <a:pt x="337" y="219"/>
                    </a:lnTo>
                    <a:lnTo>
                      <a:pt x="373" y="217"/>
                    </a:lnTo>
                    <a:lnTo>
                      <a:pt x="408" y="211"/>
                    </a:lnTo>
                    <a:lnTo>
                      <a:pt x="441" y="199"/>
                    </a:lnTo>
                    <a:lnTo>
                      <a:pt x="473" y="180"/>
                    </a:lnTo>
                    <a:lnTo>
                      <a:pt x="451" y="207"/>
                    </a:lnTo>
                    <a:lnTo>
                      <a:pt x="423" y="231"/>
                    </a:lnTo>
                    <a:lnTo>
                      <a:pt x="391" y="248"/>
                    </a:lnTo>
                    <a:lnTo>
                      <a:pt x="358" y="261"/>
                    </a:lnTo>
                    <a:lnTo>
                      <a:pt x="323" y="267"/>
                    </a:lnTo>
                    <a:lnTo>
                      <a:pt x="287" y="267"/>
                    </a:lnTo>
                    <a:lnTo>
                      <a:pt x="252" y="261"/>
                    </a:lnTo>
                    <a:lnTo>
                      <a:pt x="219" y="248"/>
                    </a:lnTo>
                    <a:lnTo>
                      <a:pt x="187" y="231"/>
                    </a:lnTo>
                    <a:lnTo>
                      <a:pt x="158" y="207"/>
                    </a:lnTo>
                    <a:lnTo>
                      <a:pt x="10" y="58"/>
                    </a:lnTo>
                    <a:lnTo>
                      <a:pt x="3" y="47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0" y="10"/>
                    </a:lnTo>
                    <a:lnTo>
                      <a:pt x="21" y="3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206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6" name="Freeform 117"/>
              <p:cNvSpPr>
                <a:spLocks/>
              </p:cNvSpPr>
              <p:nvPr/>
            </p:nvSpPr>
            <p:spPr bwMode="auto">
              <a:xfrm>
                <a:off x="4008" y="4041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0 w 5"/>
                  <a:gd name="T3" fmla="*/ 5 h 5"/>
                  <a:gd name="T4" fmla="*/ 3 w 5"/>
                  <a:gd name="T5" fmla="*/ 0 h 5"/>
                  <a:gd name="T6" fmla="*/ 5 w 5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63FFD4"/>
              </a:solidFill>
              <a:ln w="0">
                <a:solidFill>
                  <a:srgbClr val="63FFD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7" name="Freeform 118"/>
              <p:cNvSpPr>
                <a:spLocks/>
              </p:cNvSpPr>
              <p:nvPr/>
            </p:nvSpPr>
            <p:spPr bwMode="auto">
              <a:xfrm>
                <a:off x="3993" y="4051"/>
                <a:ext cx="12" cy="13"/>
              </a:xfrm>
              <a:custGeom>
                <a:avLst/>
                <a:gdLst>
                  <a:gd name="T0" fmla="*/ 12 w 12"/>
                  <a:gd name="T1" fmla="*/ 0 h 13"/>
                  <a:gd name="T2" fmla="*/ 6 w 12"/>
                  <a:gd name="T3" fmla="*/ 7 h 13"/>
                  <a:gd name="T4" fmla="*/ 0 w 12"/>
                  <a:gd name="T5" fmla="*/ 13 h 13"/>
                  <a:gd name="T6" fmla="*/ 6 w 12"/>
                  <a:gd name="T7" fmla="*/ 7 h 13"/>
                  <a:gd name="T8" fmla="*/ 12 w 12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">
                    <a:moveTo>
                      <a:pt x="12" y="0"/>
                    </a:moveTo>
                    <a:lnTo>
                      <a:pt x="6" y="7"/>
                    </a:lnTo>
                    <a:lnTo>
                      <a:pt x="0" y="13"/>
                    </a:lnTo>
                    <a:lnTo>
                      <a:pt x="6" y="7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63FFD4"/>
              </a:solidFill>
              <a:ln w="0">
                <a:solidFill>
                  <a:srgbClr val="63FFD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8" name="Freeform 119"/>
              <p:cNvSpPr>
                <a:spLocks/>
              </p:cNvSpPr>
              <p:nvPr/>
            </p:nvSpPr>
            <p:spPr bwMode="auto">
              <a:xfrm>
                <a:off x="1899" y="2272"/>
                <a:ext cx="1186" cy="1185"/>
              </a:xfrm>
              <a:custGeom>
                <a:avLst/>
                <a:gdLst>
                  <a:gd name="T0" fmla="*/ 0 w 1186"/>
                  <a:gd name="T1" fmla="*/ 0 h 1185"/>
                  <a:gd name="T2" fmla="*/ 0 w 1186"/>
                  <a:gd name="T3" fmla="*/ 0 h 1185"/>
                  <a:gd name="T4" fmla="*/ 1186 w 1186"/>
                  <a:gd name="T5" fmla="*/ 1185 h 1185"/>
                  <a:gd name="T6" fmla="*/ 0 w 1186"/>
                  <a:gd name="T7" fmla="*/ 0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6" h="1185">
                    <a:moveTo>
                      <a:pt x="0" y="0"/>
                    </a:moveTo>
                    <a:lnTo>
                      <a:pt x="0" y="0"/>
                    </a:lnTo>
                    <a:lnTo>
                      <a:pt x="1186" y="11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FFD7"/>
              </a:solidFill>
              <a:ln w="0">
                <a:solidFill>
                  <a:srgbClr val="80FFD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9" name="Freeform 120"/>
              <p:cNvSpPr>
                <a:spLocks/>
              </p:cNvSpPr>
              <p:nvPr/>
            </p:nvSpPr>
            <p:spPr bwMode="auto">
              <a:xfrm>
                <a:off x="4005" y="4042"/>
                <a:ext cx="6" cy="9"/>
              </a:xfrm>
              <a:custGeom>
                <a:avLst/>
                <a:gdLst>
                  <a:gd name="T0" fmla="*/ 6 w 6"/>
                  <a:gd name="T1" fmla="*/ 0 h 9"/>
                  <a:gd name="T2" fmla="*/ 3 w 6"/>
                  <a:gd name="T3" fmla="*/ 4 h 9"/>
                  <a:gd name="T4" fmla="*/ 0 w 6"/>
                  <a:gd name="T5" fmla="*/ 9 h 9"/>
                  <a:gd name="T6" fmla="*/ 0 w 6"/>
                  <a:gd name="T7" fmla="*/ 9 h 9"/>
                  <a:gd name="T8" fmla="*/ 6 w 6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9">
                    <a:moveTo>
                      <a:pt x="6" y="0"/>
                    </a:moveTo>
                    <a:lnTo>
                      <a:pt x="3" y="4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80FFD7"/>
              </a:solidFill>
              <a:ln w="0">
                <a:solidFill>
                  <a:srgbClr val="80FFD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0" name="Freeform 121"/>
              <p:cNvSpPr>
                <a:spLocks noEditPoints="1"/>
              </p:cNvSpPr>
              <p:nvPr/>
            </p:nvSpPr>
            <p:spPr bwMode="auto">
              <a:xfrm>
                <a:off x="3854" y="4051"/>
                <a:ext cx="151" cy="75"/>
              </a:xfrm>
              <a:custGeom>
                <a:avLst/>
                <a:gdLst>
                  <a:gd name="T0" fmla="*/ 29 w 151"/>
                  <a:gd name="T1" fmla="*/ 72 h 75"/>
                  <a:gd name="T2" fmla="*/ 29 w 151"/>
                  <a:gd name="T3" fmla="*/ 72 h 75"/>
                  <a:gd name="T4" fmla="*/ 0 w 151"/>
                  <a:gd name="T5" fmla="*/ 75 h 75"/>
                  <a:gd name="T6" fmla="*/ 29 w 151"/>
                  <a:gd name="T7" fmla="*/ 72 h 75"/>
                  <a:gd name="T8" fmla="*/ 139 w 151"/>
                  <a:gd name="T9" fmla="*/ 13 h 75"/>
                  <a:gd name="T10" fmla="*/ 114 w 151"/>
                  <a:gd name="T11" fmla="*/ 35 h 75"/>
                  <a:gd name="T12" fmla="*/ 88 w 151"/>
                  <a:gd name="T13" fmla="*/ 52 h 75"/>
                  <a:gd name="T14" fmla="*/ 59 w 151"/>
                  <a:gd name="T15" fmla="*/ 64 h 75"/>
                  <a:gd name="T16" fmla="*/ 29 w 151"/>
                  <a:gd name="T17" fmla="*/ 72 h 75"/>
                  <a:gd name="T18" fmla="*/ 29 w 151"/>
                  <a:gd name="T19" fmla="*/ 72 h 75"/>
                  <a:gd name="T20" fmla="*/ 59 w 151"/>
                  <a:gd name="T21" fmla="*/ 64 h 75"/>
                  <a:gd name="T22" fmla="*/ 88 w 151"/>
                  <a:gd name="T23" fmla="*/ 52 h 75"/>
                  <a:gd name="T24" fmla="*/ 114 w 151"/>
                  <a:gd name="T25" fmla="*/ 35 h 75"/>
                  <a:gd name="T26" fmla="*/ 139 w 151"/>
                  <a:gd name="T27" fmla="*/ 13 h 75"/>
                  <a:gd name="T28" fmla="*/ 151 w 151"/>
                  <a:gd name="T29" fmla="*/ 0 h 75"/>
                  <a:gd name="T30" fmla="*/ 145 w 151"/>
                  <a:gd name="T31" fmla="*/ 7 h 75"/>
                  <a:gd name="T32" fmla="*/ 139 w 151"/>
                  <a:gd name="T33" fmla="*/ 13 h 75"/>
                  <a:gd name="T34" fmla="*/ 145 w 151"/>
                  <a:gd name="T35" fmla="*/ 7 h 75"/>
                  <a:gd name="T36" fmla="*/ 151 w 151"/>
                  <a:gd name="T3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75">
                    <a:moveTo>
                      <a:pt x="29" y="72"/>
                    </a:moveTo>
                    <a:lnTo>
                      <a:pt x="29" y="72"/>
                    </a:lnTo>
                    <a:lnTo>
                      <a:pt x="0" y="75"/>
                    </a:lnTo>
                    <a:lnTo>
                      <a:pt x="29" y="72"/>
                    </a:lnTo>
                    <a:close/>
                    <a:moveTo>
                      <a:pt x="139" y="13"/>
                    </a:moveTo>
                    <a:lnTo>
                      <a:pt x="114" y="35"/>
                    </a:lnTo>
                    <a:lnTo>
                      <a:pt x="88" y="52"/>
                    </a:lnTo>
                    <a:lnTo>
                      <a:pt x="59" y="64"/>
                    </a:lnTo>
                    <a:lnTo>
                      <a:pt x="29" y="72"/>
                    </a:lnTo>
                    <a:lnTo>
                      <a:pt x="29" y="72"/>
                    </a:lnTo>
                    <a:lnTo>
                      <a:pt x="59" y="64"/>
                    </a:lnTo>
                    <a:lnTo>
                      <a:pt x="88" y="52"/>
                    </a:lnTo>
                    <a:lnTo>
                      <a:pt x="114" y="35"/>
                    </a:lnTo>
                    <a:lnTo>
                      <a:pt x="139" y="13"/>
                    </a:lnTo>
                    <a:close/>
                    <a:moveTo>
                      <a:pt x="151" y="0"/>
                    </a:moveTo>
                    <a:lnTo>
                      <a:pt x="145" y="7"/>
                    </a:lnTo>
                    <a:lnTo>
                      <a:pt x="139" y="13"/>
                    </a:lnTo>
                    <a:lnTo>
                      <a:pt x="145" y="7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63FFD4"/>
              </a:solidFill>
              <a:ln w="0">
                <a:solidFill>
                  <a:srgbClr val="63FFD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1" name="Freeform 122"/>
              <p:cNvSpPr>
                <a:spLocks/>
              </p:cNvSpPr>
              <p:nvPr/>
            </p:nvSpPr>
            <p:spPr bwMode="auto">
              <a:xfrm>
                <a:off x="1882" y="2177"/>
                <a:ext cx="2129" cy="1949"/>
              </a:xfrm>
              <a:custGeom>
                <a:avLst/>
                <a:gdLst>
                  <a:gd name="T0" fmla="*/ 21 w 2129"/>
                  <a:gd name="T1" fmla="*/ 0 h 1949"/>
                  <a:gd name="T2" fmla="*/ 1860 w 2129"/>
                  <a:gd name="T3" fmla="*/ 1838 h 1949"/>
                  <a:gd name="T4" fmla="*/ 1890 w 2129"/>
                  <a:gd name="T5" fmla="*/ 1863 h 1949"/>
                  <a:gd name="T6" fmla="*/ 1922 w 2129"/>
                  <a:gd name="T7" fmla="*/ 1881 h 1949"/>
                  <a:gd name="T8" fmla="*/ 1956 w 2129"/>
                  <a:gd name="T9" fmla="*/ 1894 h 1949"/>
                  <a:gd name="T10" fmla="*/ 1992 w 2129"/>
                  <a:gd name="T11" fmla="*/ 1900 h 1949"/>
                  <a:gd name="T12" fmla="*/ 2028 w 2129"/>
                  <a:gd name="T13" fmla="*/ 1900 h 1949"/>
                  <a:gd name="T14" fmla="*/ 2064 w 2129"/>
                  <a:gd name="T15" fmla="*/ 1894 h 1949"/>
                  <a:gd name="T16" fmla="*/ 2098 w 2129"/>
                  <a:gd name="T17" fmla="*/ 1882 h 1949"/>
                  <a:gd name="T18" fmla="*/ 2129 w 2129"/>
                  <a:gd name="T19" fmla="*/ 1864 h 1949"/>
                  <a:gd name="T20" fmla="*/ 2129 w 2129"/>
                  <a:gd name="T21" fmla="*/ 1865 h 1949"/>
                  <a:gd name="T22" fmla="*/ 2126 w 2129"/>
                  <a:gd name="T23" fmla="*/ 1869 h 1949"/>
                  <a:gd name="T24" fmla="*/ 2123 w 2129"/>
                  <a:gd name="T25" fmla="*/ 1874 h 1949"/>
                  <a:gd name="T26" fmla="*/ 2123 w 2129"/>
                  <a:gd name="T27" fmla="*/ 1874 h 1949"/>
                  <a:gd name="T28" fmla="*/ 2117 w 2129"/>
                  <a:gd name="T29" fmla="*/ 1881 h 1949"/>
                  <a:gd name="T30" fmla="*/ 2111 w 2129"/>
                  <a:gd name="T31" fmla="*/ 1887 h 1949"/>
                  <a:gd name="T32" fmla="*/ 2086 w 2129"/>
                  <a:gd name="T33" fmla="*/ 1909 h 1949"/>
                  <a:gd name="T34" fmla="*/ 2060 w 2129"/>
                  <a:gd name="T35" fmla="*/ 1926 h 1949"/>
                  <a:gd name="T36" fmla="*/ 2031 w 2129"/>
                  <a:gd name="T37" fmla="*/ 1938 h 1949"/>
                  <a:gd name="T38" fmla="*/ 2001 w 2129"/>
                  <a:gd name="T39" fmla="*/ 1946 h 1949"/>
                  <a:gd name="T40" fmla="*/ 1972 w 2129"/>
                  <a:gd name="T41" fmla="*/ 1949 h 1949"/>
                  <a:gd name="T42" fmla="*/ 1962 w 2129"/>
                  <a:gd name="T43" fmla="*/ 1949 h 1949"/>
                  <a:gd name="T44" fmla="*/ 1941 w 2129"/>
                  <a:gd name="T45" fmla="*/ 1948 h 1949"/>
                  <a:gd name="T46" fmla="*/ 1921 w 2129"/>
                  <a:gd name="T47" fmla="*/ 1946 h 1949"/>
                  <a:gd name="T48" fmla="*/ 1901 w 2129"/>
                  <a:gd name="T49" fmla="*/ 1941 h 1949"/>
                  <a:gd name="T50" fmla="*/ 1891 w 2129"/>
                  <a:gd name="T51" fmla="*/ 1937 h 1949"/>
                  <a:gd name="T52" fmla="*/ 1881 w 2129"/>
                  <a:gd name="T53" fmla="*/ 1933 h 1949"/>
                  <a:gd name="T54" fmla="*/ 1872 w 2129"/>
                  <a:gd name="T55" fmla="*/ 1930 h 1949"/>
                  <a:gd name="T56" fmla="*/ 1862 w 2129"/>
                  <a:gd name="T57" fmla="*/ 1925 h 1949"/>
                  <a:gd name="T58" fmla="*/ 1854 w 2129"/>
                  <a:gd name="T59" fmla="*/ 1920 h 1949"/>
                  <a:gd name="T60" fmla="*/ 1845 w 2129"/>
                  <a:gd name="T61" fmla="*/ 1915 h 1949"/>
                  <a:gd name="T62" fmla="*/ 1819 w 2129"/>
                  <a:gd name="T63" fmla="*/ 1895 h 1949"/>
                  <a:gd name="T64" fmla="*/ 1811 w 2129"/>
                  <a:gd name="T65" fmla="*/ 1887 h 1949"/>
                  <a:gd name="T66" fmla="*/ 1203 w 2129"/>
                  <a:gd name="T67" fmla="*/ 1280 h 1949"/>
                  <a:gd name="T68" fmla="*/ 17 w 2129"/>
                  <a:gd name="T69" fmla="*/ 95 h 1949"/>
                  <a:gd name="T70" fmla="*/ 6 w 2129"/>
                  <a:gd name="T71" fmla="*/ 79 h 1949"/>
                  <a:gd name="T72" fmla="*/ 0 w 2129"/>
                  <a:gd name="T73" fmla="*/ 59 h 1949"/>
                  <a:gd name="T74" fmla="*/ 0 w 2129"/>
                  <a:gd name="T75" fmla="*/ 39 h 1949"/>
                  <a:gd name="T76" fmla="*/ 6 w 2129"/>
                  <a:gd name="T77" fmla="*/ 20 h 1949"/>
                  <a:gd name="T78" fmla="*/ 17 w 2129"/>
                  <a:gd name="T79" fmla="*/ 4 h 1949"/>
                  <a:gd name="T80" fmla="*/ 21 w 2129"/>
                  <a:gd name="T81" fmla="*/ 0 h 1949"/>
                  <a:gd name="T82" fmla="*/ 21 w 2129"/>
                  <a:gd name="T83" fmla="*/ 0 h 1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129" h="1949">
                    <a:moveTo>
                      <a:pt x="21" y="0"/>
                    </a:moveTo>
                    <a:lnTo>
                      <a:pt x="1860" y="1838"/>
                    </a:lnTo>
                    <a:lnTo>
                      <a:pt x="1890" y="1863"/>
                    </a:lnTo>
                    <a:lnTo>
                      <a:pt x="1922" y="1881"/>
                    </a:lnTo>
                    <a:lnTo>
                      <a:pt x="1956" y="1894"/>
                    </a:lnTo>
                    <a:lnTo>
                      <a:pt x="1992" y="1900"/>
                    </a:lnTo>
                    <a:lnTo>
                      <a:pt x="2028" y="1900"/>
                    </a:lnTo>
                    <a:lnTo>
                      <a:pt x="2064" y="1894"/>
                    </a:lnTo>
                    <a:lnTo>
                      <a:pt x="2098" y="1882"/>
                    </a:lnTo>
                    <a:lnTo>
                      <a:pt x="2129" y="1864"/>
                    </a:lnTo>
                    <a:lnTo>
                      <a:pt x="2129" y="1865"/>
                    </a:lnTo>
                    <a:lnTo>
                      <a:pt x="2126" y="1869"/>
                    </a:lnTo>
                    <a:lnTo>
                      <a:pt x="2123" y="1874"/>
                    </a:lnTo>
                    <a:lnTo>
                      <a:pt x="2123" y="1874"/>
                    </a:lnTo>
                    <a:lnTo>
                      <a:pt x="2117" y="1881"/>
                    </a:lnTo>
                    <a:lnTo>
                      <a:pt x="2111" y="1887"/>
                    </a:lnTo>
                    <a:lnTo>
                      <a:pt x="2086" y="1909"/>
                    </a:lnTo>
                    <a:lnTo>
                      <a:pt x="2060" y="1926"/>
                    </a:lnTo>
                    <a:lnTo>
                      <a:pt x="2031" y="1938"/>
                    </a:lnTo>
                    <a:lnTo>
                      <a:pt x="2001" y="1946"/>
                    </a:lnTo>
                    <a:lnTo>
                      <a:pt x="1972" y="1949"/>
                    </a:lnTo>
                    <a:lnTo>
                      <a:pt x="1962" y="1949"/>
                    </a:lnTo>
                    <a:lnTo>
                      <a:pt x="1941" y="1948"/>
                    </a:lnTo>
                    <a:lnTo>
                      <a:pt x="1921" y="1946"/>
                    </a:lnTo>
                    <a:lnTo>
                      <a:pt x="1901" y="1941"/>
                    </a:lnTo>
                    <a:lnTo>
                      <a:pt x="1891" y="1937"/>
                    </a:lnTo>
                    <a:lnTo>
                      <a:pt x="1881" y="1933"/>
                    </a:lnTo>
                    <a:lnTo>
                      <a:pt x="1872" y="1930"/>
                    </a:lnTo>
                    <a:lnTo>
                      <a:pt x="1862" y="1925"/>
                    </a:lnTo>
                    <a:lnTo>
                      <a:pt x="1854" y="1920"/>
                    </a:lnTo>
                    <a:lnTo>
                      <a:pt x="1845" y="1915"/>
                    </a:lnTo>
                    <a:lnTo>
                      <a:pt x="1819" y="1895"/>
                    </a:lnTo>
                    <a:lnTo>
                      <a:pt x="1811" y="1887"/>
                    </a:lnTo>
                    <a:lnTo>
                      <a:pt x="1203" y="1280"/>
                    </a:lnTo>
                    <a:lnTo>
                      <a:pt x="17" y="95"/>
                    </a:lnTo>
                    <a:lnTo>
                      <a:pt x="6" y="79"/>
                    </a:lnTo>
                    <a:lnTo>
                      <a:pt x="0" y="59"/>
                    </a:lnTo>
                    <a:lnTo>
                      <a:pt x="0" y="39"/>
                    </a:lnTo>
                    <a:lnTo>
                      <a:pt x="6" y="20"/>
                    </a:lnTo>
                    <a:lnTo>
                      <a:pt x="17" y="4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2" name="Freeform 123"/>
              <p:cNvSpPr>
                <a:spLocks/>
              </p:cNvSpPr>
              <p:nvPr/>
            </p:nvSpPr>
            <p:spPr bwMode="auto">
              <a:xfrm>
                <a:off x="4416" y="2984"/>
                <a:ext cx="475" cy="265"/>
              </a:xfrm>
              <a:custGeom>
                <a:avLst/>
                <a:gdLst>
                  <a:gd name="T0" fmla="*/ 36 w 475"/>
                  <a:gd name="T1" fmla="*/ 0 h 265"/>
                  <a:gd name="T2" fmla="*/ 49 w 475"/>
                  <a:gd name="T3" fmla="*/ 2 h 265"/>
                  <a:gd name="T4" fmla="*/ 61 w 475"/>
                  <a:gd name="T5" fmla="*/ 10 h 265"/>
                  <a:gd name="T6" fmla="*/ 208 w 475"/>
                  <a:gd name="T7" fmla="*/ 157 h 265"/>
                  <a:gd name="T8" fmla="*/ 209 w 475"/>
                  <a:gd name="T9" fmla="*/ 156 h 265"/>
                  <a:gd name="T10" fmla="*/ 237 w 475"/>
                  <a:gd name="T11" fmla="*/ 180 h 265"/>
                  <a:gd name="T12" fmla="*/ 270 w 475"/>
                  <a:gd name="T13" fmla="*/ 198 h 265"/>
                  <a:gd name="T14" fmla="*/ 303 w 475"/>
                  <a:gd name="T15" fmla="*/ 209 h 265"/>
                  <a:gd name="T16" fmla="*/ 338 w 475"/>
                  <a:gd name="T17" fmla="*/ 216 h 265"/>
                  <a:gd name="T18" fmla="*/ 374 w 475"/>
                  <a:gd name="T19" fmla="*/ 216 h 265"/>
                  <a:gd name="T20" fmla="*/ 409 w 475"/>
                  <a:gd name="T21" fmla="*/ 209 h 265"/>
                  <a:gd name="T22" fmla="*/ 442 w 475"/>
                  <a:gd name="T23" fmla="*/ 197 h 265"/>
                  <a:gd name="T24" fmla="*/ 475 w 475"/>
                  <a:gd name="T25" fmla="*/ 180 h 265"/>
                  <a:gd name="T26" fmla="*/ 462 w 475"/>
                  <a:gd name="T27" fmla="*/ 195 h 265"/>
                  <a:gd name="T28" fmla="*/ 449 w 475"/>
                  <a:gd name="T29" fmla="*/ 208 h 265"/>
                  <a:gd name="T30" fmla="*/ 420 w 475"/>
                  <a:gd name="T31" fmla="*/ 232 h 265"/>
                  <a:gd name="T32" fmla="*/ 389 w 475"/>
                  <a:gd name="T33" fmla="*/ 249 h 265"/>
                  <a:gd name="T34" fmla="*/ 355 w 475"/>
                  <a:gd name="T35" fmla="*/ 260 h 265"/>
                  <a:gd name="T36" fmla="*/ 321 w 475"/>
                  <a:gd name="T37" fmla="*/ 265 h 265"/>
                  <a:gd name="T38" fmla="*/ 286 w 475"/>
                  <a:gd name="T39" fmla="*/ 265 h 265"/>
                  <a:gd name="T40" fmla="*/ 252 w 475"/>
                  <a:gd name="T41" fmla="*/ 259 h 265"/>
                  <a:gd name="T42" fmla="*/ 219 w 475"/>
                  <a:gd name="T43" fmla="*/ 248 h 265"/>
                  <a:gd name="T44" fmla="*/ 188 w 475"/>
                  <a:gd name="T45" fmla="*/ 229 h 265"/>
                  <a:gd name="T46" fmla="*/ 159 w 475"/>
                  <a:gd name="T47" fmla="*/ 206 h 265"/>
                  <a:gd name="T48" fmla="*/ 158 w 475"/>
                  <a:gd name="T49" fmla="*/ 207 h 265"/>
                  <a:gd name="T50" fmla="*/ 10 w 475"/>
                  <a:gd name="T51" fmla="*/ 59 h 265"/>
                  <a:gd name="T52" fmla="*/ 3 w 475"/>
                  <a:gd name="T53" fmla="*/ 48 h 265"/>
                  <a:gd name="T54" fmla="*/ 0 w 475"/>
                  <a:gd name="T55" fmla="*/ 35 h 265"/>
                  <a:gd name="T56" fmla="*/ 3 w 475"/>
                  <a:gd name="T57" fmla="*/ 21 h 265"/>
                  <a:gd name="T58" fmla="*/ 10 w 475"/>
                  <a:gd name="T59" fmla="*/ 10 h 265"/>
                  <a:gd name="T60" fmla="*/ 23 w 475"/>
                  <a:gd name="T61" fmla="*/ 2 h 265"/>
                  <a:gd name="T62" fmla="*/ 36 w 475"/>
                  <a:gd name="T63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75" h="265">
                    <a:moveTo>
                      <a:pt x="36" y="0"/>
                    </a:moveTo>
                    <a:lnTo>
                      <a:pt x="49" y="2"/>
                    </a:lnTo>
                    <a:lnTo>
                      <a:pt x="61" y="10"/>
                    </a:lnTo>
                    <a:lnTo>
                      <a:pt x="208" y="157"/>
                    </a:lnTo>
                    <a:lnTo>
                      <a:pt x="209" y="156"/>
                    </a:lnTo>
                    <a:lnTo>
                      <a:pt x="237" y="180"/>
                    </a:lnTo>
                    <a:lnTo>
                      <a:pt x="270" y="198"/>
                    </a:lnTo>
                    <a:lnTo>
                      <a:pt x="303" y="209"/>
                    </a:lnTo>
                    <a:lnTo>
                      <a:pt x="338" y="216"/>
                    </a:lnTo>
                    <a:lnTo>
                      <a:pt x="374" y="216"/>
                    </a:lnTo>
                    <a:lnTo>
                      <a:pt x="409" y="209"/>
                    </a:lnTo>
                    <a:lnTo>
                      <a:pt x="442" y="197"/>
                    </a:lnTo>
                    <a:lnTo>
                      <a:pt x="475" y="180"/>
                    </a:lnTo>
                    <a:lnTo>
                      <a:pt x="462" y="195"/>
                    </a:lnTo>
                    <a:lnTo>
                      <a:pt x="449" y="208"/>
                    </a:lnTo>
                    <a:lnTo>
                      <a:pt x="420" y="232"/>
                    </a:lnTo>
                    <a:lnTo>
                      <a:pt x="389" y="249"/>
                    </a:lnTo>
                    <a:lnTo>
                      <a:pt x="355" y="260"/>
                    </a:lnTo>
                    <a:lnTo>
                      <a:pt x="321" y="265"/>
                    </a:lnTo>
                    <a:lnTo>
                      <a:pt x="286" y="265"/>
                    </a:lnTo>
                    <a:lnTo>
                      <a:pt x="252" y="259"/>
                    </a:lnTo>
                    <a:lnTo>
                      <a:pt x="219" y="248"/>
                    </a:lnTo>
                    <a:lnTo>
                      <a:pt x="188" y="229"/>
                    </a:lnTo>
                    <a:lnTo>
                      <a:pt x="159" y="206"/>
                    </a:lnTo>
                    <a:lnTo>
                      <a:pt x="158" y="207"/>
                    </a:lnTo>
                    <a:lnTo>
                      <a:pt x="10" y="59"/>
                    </a:lnTo>
                    <a:lnTo>
                      <a:pt x="3" y="48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0" y="10"/>
                    </a:lnTo>
                    <a:lnTo>
                      <a:pt x="23" y="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206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3" name="Freeform 124"/>
              <p:cNvSpPr>
                <a:spLocks/>
              </p:cNvSpPr>
              <p:nvPr/>
            </p:nvSpPr>
            <p:spPr bwMode="auto">
              <a:xfrm>
                <a:off x="3988" y="4053"/>
                <a:ext cx="11" cy="13"/>
              </a:xfrm>
              <a:custGeom>
                <a:avLst/>
                <a:gdLst>
                  <a:gd name="T0" fmla="*/ 11 w 11"/>
                  <a:gd name="T1" fmla="*/ 0 h 13"/>
                  <a:gd name="T2" fmla="*/ 6 w 11"/>
                  <a:gd name="T3" fmla="*/ 6 h 13"/>
                  <a:gd name="T4" fmla="*/ 0 w 11"/>
                  <a:gd name="T5" fmla="*/ 13 h 13"/>
                  <a:gd name="T6" fmla="*/ 6 w 11"/>
                  <a:gd name="T7" fmla="*/ 6 h 13"/>
                  <a:gd name="T8" fmla="*/ 11 w 11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3">
                    <a:moveTo>
                      <a:pt x="11" y="0"/>
                    </a:moveTo>
                    <a:lnTo>
                      <a:pt x="6" y="6"/>
                    </a:lnTo>
                    <a:lnTo>
                      <a:pt x="0" y="13"/>
                    </a:lnTo>
                    <a:lnTo>
                      <a:pt x="6" y="6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63FFD4"/>
              </a:solidFill>
              <a:ln w="0">
                <a:solidFill>
                  <a:srgbClr val="63FFD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4" name="Freeform 125"/>
              <p:cNvSpPr>
                <a:spLocks/>
              </p:cNvSpPr>
              <p:nvPr/>
            </p:nvSpPr>
            <p:spPr bwMode="auto">
              <a:xfrm>
                <a:off x="2241" y="2334"/>
                <a:ext cx="786" cy="786"/>
              </a:xfrm>
              <a:custGeom>
                <a:avLst/>
                <a:gdLst>
                  <a:gd name="T0" fmla="*/ 596 w 786"/>
                  <a:gd name="T1" fmla="*/ 0 h 786"/>
                  <a:gd name="T2" fmla="*/ 630 w 786"/>
                  <a:gd name="T3" fmla="*/ 6 h 786"/>
                  <a:gd name="T4" fmla="*/ 664 w 786"/>
                  <a:gd name="T5" fmla="*/ 17 h 786"/>
                  <a:gd name="T6" fmla="*/ 695 w 786"/>
                  <a:gd name="T7" fmla="*/ 34 h 786"/>
                  <a:gd name="T8" fmla="*/ 724 w 786"/>
                  <a:gd name="T9" fmla="*/ 58 h 786"/>
                  <a:gd name="T10" fmla="*/ 746 w 786"/>
                  <a:gd name="T11" fmla="*/ 83 h 786"/>
                  <a:gd name="T12" fmla="*/ 763 w 786"/>
                  <a:gd name="T13" fmla="*/ 111 h 786"/>
                  <a:gd name="T14" fmla="*/ 776 w 786"/>
                  <a:gd name="T15" fmla="*/ 142 h 786"/>
                  <a:gd name="T16" fmla="*/ 783 w 786"/>
                  <a:gd name="T17" fmla="*/ 173 h 786"/>
                  <a:gd name="T18" fmla="*/ 786 w 786"/>
                  <a:gd name="T19" fmla="*/ 206 h 786"/>
                  <a:gd name="T20" fmla="*/ 783 w 786"/>
                  <a:gd name="T21" fmla="*/ 239 h 786"/>
                  <a:gd name="T22" fmla="*/ 776 w 786"/>
                  <a:gd name="T23" fmla="*/ 270 h 786"/>
                  <a:gd name="T24" fmla="*/ 763 w 786"/>
                  <a:gd name="T25" fmla="*/ 301 h 786"/>
                  <a:gd name="T26" fmla="*/ 746 w 786"/>
                  <a:gd name="T27" fmla="*/ 330 h 786"/>
                  <a:gd name="T28" fmla="*/ 724 w 786"/>
                  <a:gd name="T29" fmla="*/ 356 h 786"/>
                  <a:gd name="T30" fmla="*/ 330 w 786"/>
                  <a:gd name="T31" fmla="*/ 749 h 786"/>
                  <a:gd name="T32" fmla="*/ 310 w 786"/>
                  <a:gd name="T33" fmla="*/ 765 h 786"/>
                  <a:gd name="T34" fmla="*/ 288 w 786"/>
                  <a:gd name="T35" fmla="*/ 778 h 786"/>
                  <a:gd name="T36" fmla="*/ 263 w 786"/>
                  <a:gd name="T37" fmla="*/ 785 h 786"/>
                  <a:gd name="T38" fmla="*/ 238 w 786"/>
                  <a:gd name="T39" fmla="*/ 786 h 786"/>
                  <a:gd name="T40" fmla="*/ 214 w 786"/>
                  <a:gd name="T41" fmla="*/ 785 h 786"/>
                  <a:gd name="T42" fmla="*/ 190 w 786"/>
                  <a:gd name="T43" fmla="*/ 778 h 786"/>
                  <a:gd name="T44" fmla="*/ 167 w 786"/>
                  <a:gd name="T45" fmla="*/ 765 h 786"/>
                  <a:gd name="T46" fmla="*/ 147 w 786"/>
                  <a:gd name="T47" fmla="*/ 749 h 786"/>
                  <a:gd name="T48" fmla="*/ 37 w 786"/>
                  <a:gd name="T49" fmla="*/ 639 h 786"/>
                  <a:gd name="T50" fmla="*/ 21 w 786"/>
                  <a:gd name="T51" fmla="*/ 619 h 786"/>
                  <a:gd name="T52" fmla="*/ 8 w 786"/>
                  <a:gd name="T53" fmla="*/ 596 h 786"/>
                  <a:gd name="T54" fmla="*/ 2 w 786"/>
                  <a:gd name="T55" fmla="*/ 573 h 786"/>
                  <a:gd name="T56" fmla="*/ 0 w 786"/>
                  <a:gd name="T57" fmla="*/ 548 h 786"/>
                  <a:gd name="T58" fmla="*/ 2 w 786"/>
                  <a:gd name="T59" fmla="*/ 523 h 786"/>
                  <a:gd name="T60" fmla="*/ 8 w 786"/>
                  <a:gd name="T61" fmla="*/ 500 h 786"/>
                  <a:gd name="T62" fmla="*/ 21 w 786"/>
                  <a:gd name="T63" fmla="*/ 476 h 786"/>
                  <a:gd name="T64" fmla="*/ 37 w 786"/>
                  <a:gd name="T65" fmla="*/ 456 h 786"/>
                  <a:gd name="T66" fmla="*/ 434 w 786"/>
                  <a:gd name="T67" fmla="*/ 60 h 786"/>
                  <a:gd name="T68" fmla="*/ 461 w 786"/>
                  <a:gd name="T69" fmla="*/ 37 h 786"/>
                  <a:gd name="T70" fmla="*/ 494 w 786"/>
                  <a:gd name="T71" fmla="*/ 18 h 786"/>
                  <a:gd name="T72" fmla="*/ 526 w 786"/>
                  <a:gd name="T73" fmla="*/ 7 h 786"/>
                  <a:gd name="T74" fmla="*/ 561 w 786"/>
                  <a:gd name="T75" fmla="*/ 1 h 786"/>
                  <a:gd name="T76" fmla="*/ 596 w 786"/>
                  <a:gd name="T77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86" h="786">
                    <a:moveTo>
                      <a:pt x="596" y="0"/>
                    </a:moveTo>
                    <a:lnTo>
                      <a:pt x="630" y="6"/>
                    </a:lnTo>
                    <a:lnTo>
                      <a:pt x="664" y="17"/>
                    </a:lnTo>
                    <a:lnTo>
                      <a:pt x="695" y="34"/>
                    </a:lnTo>
                    <a:lnTo>
                      <a:pt x="724" y="58"/>
                    </a:lnTo>
                    <a:lnTo>
                      <a:pt x="746" y="83"/>
                    </a:lnTo>
                    <a:lnTo>
                      <a:pt x="763" y="111"/>
                    </a:lnTo>
                    <a:lnTo>
                      <a:pt x="776" y="142"/>
                    </a:lnTo>
                    <a:lnTo>
                      <a:pt x="783" y="173"/>
                    </a:lnTo>
                    <a:lnTo>
                      <a:pt x="786" y="206"/>
                    </a:lnTo>
                    <a:lnTo>
                      <a:pt x="783" y="239"/>
                    </a:lnTo>
                    <a:lnTo>
                      <a:pt x="776" y="270"/>
                    </a:lnTo>
                    <a:lnTo>
                      <a:pt x="763" y="301"/>
                    </a:lnTo>
                    <a:lnTo>
                      <a:pt x="746" y="330"/>
                    </a:lnTo>
                    <a:lnTo>
                      <a:pt x="724" y="356"/>
                    </a:lnTo>
                    <a:lnTo>
                      <a:pt x="330" y="749"/>
                    </a:lnTo>
                    <a:lnTo>
                      <a:pt x="310" y="765"/>
                    </a:lnTo>
                    <a:lnTo>
                      <a:pt x="288" y="778"/>
                    </a:lnTo>
                    <a:lnTo>
                      <a:pt x="263" y="785"/>
                    </a:lnTo>
                    <a:lnTo>
                      <a:pt x="238" y="786"/>
                    </a:lnTo>
                    <a:lnTo>
                      <a:pt x="214" y="785"/>
                    </a:lnTo>
                    <a:lnTo>
                      <a:pt x="190" y="778"/>
                    </a:lnTo>
                    <a:lnTo>
                      <a:pt x="167" y="765"/>
                    </a:lnTo>
                    <a:lnTo>
                      <a:pt x="147" y="749"/>
                    </a:lnTo>
                    <a:lnTo>
                      <a:pt x="37" y="639"/>
                    </a:lnTo>
                    <a:lnTo>
                      <a:pt x="21" y="619"/>
                    </a:lnTo>
                    <a:lnTo>
                      <a:pt x="8" y="596"/>
                    </a:lnTo>
                    <a:lnTo>
                      <a:pt x="2" y="573"/>
                    </a:lnTo>
                    <a:lnTo>
                      <a:pt x="0" y="548"/>
                    </a:lnTo>
                    <a:lnTo>
                      <a:pt x="2" y="523"/>
                    </a:lnTo>
                    <a:lnTo>
                      <a:pt x="8" y="500"/>
                    </a:lnTo>
                    <a:lnTo>
                      <a:pt x="21" y="476"/>
                    </a:lnTo>
                    <a:lnTo>
                      <a:pt x="37" y="456"/>
                    </a:lnTo>
                    <a:lnTo>
                      <a:pt x="434" y="60"/>
                    </a:lnTo>
                    <a:lnTo>
                      <a:pt x="461" y="37"/>
                    </a:lnTo>
                    <a:lnTo>
                      <a:pt x="494" y="18"/>
                    </a:lnTo>
                    <a:lnTo>
                      <a:pt x="526" y="7"/>
                    </a:lnTo>
                    <a:lnTo>
                      <a:pt x="561" y="1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F2BD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5" name="Freeform 126"/>
              <p:cNvSpPr>
                <a:spLocks/>
              </p:cNvSpPr>
              <p:nvPr/>
            </p:nvSpPr>
            <p:spPr bwMode="auto">
              <a:xfrm>
                <a:off x="2324" y="2365"/>
                <a:ext cx="703" cy="755"/>
              </a:xfrm>
              <a:custGeom>
                <a:avLst/>
                <a:gdLst>
                  <a:gd name="T0" fmla="*/ 607 w 703"/>
                  <a:gd name="T1" fmla="*/ 0 h 755"/>
                  <a:gd name="T2" fmla="*/ 624 w 703"/>
                  <a:gd name="T3" fmla="*/ 12 h 755"/>
                  <a:gd name="T4" fmla="*/ 641 w 703"/>
                  <a:gd name="T5" fmla="*/ 27 h 755"/>
                  <a:gd name="T6" fmla="*/ 663 w 703"/>
                  <a:gd name="T7" fmla="*/ 52 h 755"/>
                  <a:gd name="T8" fmla="*/ 680 w 703"/>
                  <a:gd name="T9" fmla="*/ 80 h 755"/>
                  <a:gd name="T10" fmla="*/ 693 w 703"/>
                  <a:gd name="T11" fmla="*/ 111 h 755"/>
                  <a:gd name="T12" fmla="*/ 700 w 703"/>
                  <a:gd name="T13" fmla="*/ 142 h 755"/>
                  <a:gd name="T14" fmla="*/ 703 w 703"/>
                  <a:gd name="T15" fmla="*/ 175 h 755"/>
                  <a:gd name="T16" fmla="*/ 700 w 703"/>
                  <a:gd name="T17" fmla="*/ 208 h 755"/>
                  <a:gd name="T18" fmla="*/ 693 w 703"/>
                  <a:gd name="T19" fmla="*/ 239 h 755"/>
                  <a:gd name="T20" fmla="*/ 680 w 703"/>
                  <a:gd name="T21" fmla="*/ 270 h 755"/>
                  <a:gd name="T22" fmla="*/ 663 w 703"/>
                  <a:gd name="T23" fmla="*/ 299 h 755"/>
                  <a:gd name="T24" fmla="*/ 641 w 703"/>
                  <a:gd name="T25" fmla="*/ 325 h 755"/>
                  <a:gd name="T26" fmla="*/ 247 w 703"/>
                  <a:gd name="T27" fmla="*/ 718 h 755"/>
                  <a:gd name="T28" fmla="*/ 227 w 703"/>
                  <a:gd name="T29" fmla="*/ 734 h 755"/>
                  <a:gd name="T30" fmla="*/ 205 w 703"/>
                  <a:gd name="T31" fmla="*/ 747 h 755"/>
                  <a:gd name="T32" fmla="*/ 180 w 703"/>
                  <a:gd name="T33" fmla="*/ 754 h 755"/>
                  <a:gd name="T34" fmla="*/ 155 w 703"/>
                  <a:gd name="T35" fmla="*/ 755 h 755"/>
                  <a:gd name="T36" fmla="*/ 131 w 703"/>
                  <a:gd name="T37" fmla="*/ 754 h 755"/>
                  <a:gd name="T38" fmla="*/ 107 w 703"/>
                  <a:gd name="T39" fmla="*/ 747 h 755"/>
                  <a:gd name="T40" fmla="*/ 84 w 703"/>
                  <a:gd name="T41" fmla="*/ 734 h 755"/>
                  <a:gd name="T42" fmla="*/ 64 w 703"/>
                  <a:gd name="T43" fmla="*/ 718 h 755"/>
                  <a:gd name="T44" fmla="*/ 0 w 703"/>
                  <a:gd name="T45" fmla="*/ 654 h 755"/>
                  <a:gd name="T46" fmla="*/ 20 w 703"/>
                  <a:gd name="T47" fmla="*/ 670 h 755"/>
                  <a:gd name="T48" fmla="*/ 42 w 703"/>
                  <a:gd name="T49" fmla="*/ 682 h 755"/>
                  <a:gd name="T50" fmla="*/ 67 w 703"/>
                  <a:gd name="T51" fmla="*/ 690 h 755"/>
                  <a:gd name="T52" fmla="*/ 90 w 703"/>
                  <a:gd name="T53" fmla="*/ 691 h 755"/>
                  <a:gd name="T54" fmla="*/ 115 w 703"/>
                  <a:gd name="T55" fmla="*/ 690 h 755"/>
                  <a:gd name="T56" fmla="*/ 140 w 703"/>
                  <a:gd name="T57" fmla="*/ 682 h 755"/>
                  <a:gd name="T58" fmla="*/ 162 w 703"/>
                  <a:gd name="T59" fmla="*/ 670 h 755"/>
                  <a:gd name="T60" fmla="*/ 182 w 703"/>
                  <a:gd name="T61" fmla="*/ 654 h 755"/>
                  <a:gd name="T62" fmla="*/ 576 w 703"/>
                  <a:gd name="T63" fmla="*/ 260 h 755"/>
                  <a:gd name="T64" fmla="*/ 600 w 703"/>
                  <a:gd name="T65" fmla="*/ 233 h 755"/>
                  <a:gd name="T66" fmla="*/ 617 w 703"/>
                  <a:gd name="T67" fmla="*/ 202 h 755"/>
                  <a:gd name="T68" fmla="*/ 629 w 703"/>
                  <a:gd name="T69" fmla="*/ 168 h 755"/>
                  <a:gd name="T70" fmla="*/ 637 w 703"/>
                  <a:gd name="T71" fmla="*/ 135 h 755"/>
                  <a:gd name="T72" fmla="*/ 638 w 703"/>
                  <a:gd name="T73" fmla="*/ 99 h 755"/>
                  <a:gd name="T74" fmla="*/ 633 w 703"/>
                  <a:gd name="T75" fmla="*/ 65 h 755"/>
                  <a:gd name="T76" fmla="*/ 623 w 703"/>
                  <a:gd name="T77" fmla="*/ 32 h 755"/>
                  <a:gd name="T78" fmla="*/ 607 w 703"/>
                  <a:gd name="T79" fmla="*/ 0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03" h="755">
                    <a:moveTo>
                      <a:pt x="607" y="0"/>
                    </a:moveTo>
                    <a:lnTo>
                      <a:pt x="624" y="12"/>
                    </a:lnTo>
                    <a:lnTo>
                      <a:pt x="641" y="27"/>
                    </a:lnTo>
                    <a:lnTo>
                      <a:pt x="663" y="52"/>
                    </a:lnTo>
                    <a:lnTo>
                      <a:pt x="680" y="80"/>
                    </a:lnTo>
                    <a:lnTo>
                      <a:pt x="693" y="111"/>
                    </a:lnTo>
                    <a:lnTo>
                      <a:pt x="700" y="142"/>
                    </a:lnTo>
                    <a:lnTo>
                      <a:pt x="703" y="175"/>
                    </a:lnTo>
                    <a:lnTo>
                      <a:pt x="700" y="208"/>
                    </a:lnTo>
                    <a:lnTo>
                      <a:pt x="693" y="239"/>
                    </a:lnTo>
                    <a:lnTo>
                      <a:pt x="680" y="270"/>
                    </a:lnTo>
                    <a:lnTo>
                      <a:pt x="663" y="299"/>
                    </a:lnTo>
                    <a:lnTo>
                      <a:pt x="641" y="325"/>
                    </a:lnTo>
                    <a:lnTo>
                      <a:pt x="247" y="718"/>
                    </a:lnTo>
                    <a:lnTo>
                      <a:pt x="227" y="734"/>
                    </a:lnTo>
                    <a:lnTo>
                      <a:pt x="205" y="747"/>
                    </a:lnTo>
                    <a:lnTo>
                      <a:pt x="180" y="754"/>
                    </a:lnTo>
                    <a:lnTo>
                      <a:pt x="155" y="755"/>
                    </a:lnTo>
                    <a:lnTo>
                      <a:pt x="131" y="754"/>
                    </a:lnTo>
                    <a:lnTo>
                      <a:pt x="107" y="747"/>
                    </a:lnTo>
                    <a:lnTo>
                      <a:pt x="84" y="734"/>
                    </a:lnTo>
                    <a:lnTo>
                      <a:pt x="64" y="718"/>
                    </a:lnTo>
                    <a:lnTo>
                      <a:pt x="0" y="654"/>
                    </a:lnTo>
                    <a:lnTo>
                      <a:pt x="20" y="670"/>
                    </a:lnTo>
                    <a:lnTo>
                      <a:pt x="42" y="682"/>
                    </a:lnTo>
                    <a:lnTo>
                      <a:pt x="67" y="690"/>
                    </a:lnTo>
                    <a:lnTo>
                      <a:pt x="90" y="691"/>
                    </a:lnTo>
                    <a:lnTo>
                      <a:pt x="115" y="690"/>
                    </a:lnTo>
                    <a:lnTo>
                      <a:pt x="140" y="682"/>
                    </a:lnTo>
                    <a:lnTo>
                      <a:pt x="162" y="670"/>
                    </a:lnTo>
                    <a:lnTo>
                      <a:pt x="182" y="654"/>
                    </a:lnTo>
                    <a:lnTo>
                      <a:pt x="576" y="260"/>
                    </a:lnTo>
                    <a:lnTo>
                      <a:pt x="600" y="233"/>
                    </a:lnTo>
                    <a:lnTo>
                      <a:pt x="617" y="202"/>
                    </a:lnTo>
                    <a:lnTo>
                      <a:pt x="629" y="168"/>
                    </a:lnTo>
                    <a:lnTo>
                      <a:pt x="637" y="135"/>
                    </a:lnTo>
                    <a:lnTo>
                      <a:pt x="638" y="99"/>
                    </a:lnTo>
                    <a:lnTo>
                      <a:pt x="633" y="65"/>
                    </a:lnTo>
                    <a:lnTo>
                      <a:pt x="623" y="32"/>
                    </a:lnTo>
                    <a:lnTo>
                      <a:pt x="607" y="0"/>
                    </a:lnTo>
                    <a:close/>
                  </a:path>
                </a:pathLst>
              </a:custGeom>
              <a:solidFill>
                <a:srgbClr val="E8AB6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6" name="Freeform 127"/>
              <p:cNvSpPr>
                <a:spLocks/>
              </p:cNvSpPr>
              <p:nvPr/>
            </p:nvSpPr>
            <p:spPr bwMode="auto">
              <a:xfrm>
                <a:off x="2534" y="2660"/>
                <a:ext cx="752" cy="753"/>
              </a:xfrm>
              <a:custGeom>
                <a:avLst/>
                <a:gdLst>
                  <a:gd name="T0" fmla="*/ 562 w 752"/>
                  <a:gd name="T1" fmla="*/ 0 h 753"/>
                  <a:gd name="T2" fmla="*/ 597 w 752"/>
                  <a:gd name="T3" fmla="*/ 6 h 753"/>
                  <a:gd name="T4" fmla="*/ 630 w 752"/>
                  <a:gd name="T5" fmla="*/ 17 h 753"/>
                  <a:gd name="T6" fmla="*/ 661 w 752"/>
                  <a:gd name="T7" fmla="*/ 35 h 753"/>
                  <a:gd name="T8" fmla="*/ 690 w 752"/>
                  <a:gd name="T9" fmla="*/ 57 h 753"/>
                  <a:gd name="T10" fmla="*/ 712 w 752"/>
                  <a:gd name="T11" fmla="*/ 83 h 753"/>
                  <a:gd name="T12" fmla="*/ 730 w 752"/>
                  <a:gd name="T13" fmla="*/ 112 h 753"/>
                  <a:gd name="T14" fmla="*/ 742 w 752"/>
                  <a:gd name="T15" fmla="*/ 141 h 753"/>
                  <a:gd name="T16" fmla="*/ 750 w 752"/>
                  <a:gd name="T17" fmla="*/ 174 h 753"/>
                  <a:gd name="T18" fmla="*/ 752 w 752"/>
                  <a:gd name="T19" fmla="*/ 206 h 753"/>
                  <a:gd name="T20" fmla="*/ 750 w 752"/>
                  <a:gd name="T21" fmla="*/ 238 h 753"/>
                  <a:gd name="T22" fmla="*/ 742 w 752"/>
                  <a:gd name="T23" fmla="*/ 270 h 753"/>
                  <a:gd name="T24" fmla="*/ 729 w 752"/>
                  <a:gd name="T25" fmla="*/ 301 h 753"/>
                  <a:gd name="T26" fmla="*/ 711 w 752"/>
                  <a:gd name="T27" fmla="*/ 330 h 753"/>
                  <a:gd name="T28" fmla="*/ 690 w 752"/>
                  <a:gd name="T29" fmla="*/ 356 h 753"/>
                  <a:gd name="T30" fmla="*/ 330 w 752"/>
                  <a:gd name="T31" fmla="*/ 716 h 753"/>
                  <a:gd name="T32" fmla="*/ 310 w 752"/>
                  <a:gd name="T33" fmla="*/ 732 h 753"/>
                  <a:gd name="T34" fmla="*/ 286 w 752"/>
                  <a:gd name="T35" fmla="*/ 744 h 753"/>
                  <a:gd name="T36" fmla="*/ 263 w 752"/>
                  <a:gd name="T37" fmla="*/ 751 h 753"/>
                  <a:gd name="T38" fmla="*/ 238 w 752"/>
                  <a:gd name="T39" fmla="*/ 753 h 753"/>
                  <a:gd name="T40" fmla="*/ 213 w 752"/>
                  <a:gd name="T41" fmla="*/ 751 h 753"/>
                  <a:gd name="T42" fmla="*/ 190 w 752"/>
                  <a:gd name="T43" fmla="*/ 744 h 753"/>
                  <a:gd name="T44" fmla="*/ 167 w 752"/>
                  <a:gd name="T45" fmla="*/ 732 h 753"/>
                  <a:gd name="T46" fmla="*/ 147 w 752"/>
                  <a:gd name="T47" fmla="*/ 716 h 753"/>
                  <a:gd name="T48" fmla="*/ 37 w 752"/>
                  <a:gd name="T49" fmla="*/ 605 h 753"/>
                  <a:gd name="T50" fmla="*/ 21 w 752"/>
                  <a:gd name="T51" fmla="*/ 586 h 753"/>
                  <a:gd name="T52" fmla="*/ 8 w 752"/>
                  <a:gd name="T53" fmla="*/ 563 h 753"/>
                  <a:gd name="T54" fmla="*/ 1 w 752"/>
                  <a:gd name="T55" fmla="*/ 538 h 753"/>
                  <a:gd name="T56" fmla="*/ 0 w 752"/>
                  <a:gd name="T57" fmla="*/ 515 h 753"/>
                  <a:gd name="T58" fmla="*/ 1 w 752"/>
                  <a:gd name="T59" fmla="*/ 490 h 753"/>
                  <a:gd name="T60" fmla="*/ 8 w 752"/>
                  <a:gd name="T61" fmla="*/ 465 h 753"/>
                  <a:gd name="T62" fmla="*/ 21 w 752"/>
                  <a:gd name="T63" fmla="*/ 443 h 753"/>
                  <a:gd name="T64" fmla="*/ 37 w 752"/>
                  <a:gd name="T65" fmla="*/ 423 h 753"/>
                  <a:gd name="T66" fmla="*/ 399 w 752"/>
                  <a:gd name="T67" fmla="*/ 61 h 753"/>
                  <a:gd name="T68" fmla="*/ 428 w 752"/>
                  <a:gd name="T69" fmla="*/ 36 h 753"/>
                  <a:gd name="T70" fmla="*/ 459 w 752"/>
                  <a:gd name="T71" fmla="*/ 19 h 753"/>
                  <a:gd name="T72" fmla="*/ 493 w 752"/>
                  <a:gd name="T73" fmla="*/ 6 h 753"/>
                  <a:gd name="T74" fmla="*/ 527 w 752"/>
                  <a:gd name="T75" fmla="*/ 0 h 753"/>
                  <a:gd name="T76" fmla="*/ 562 w 752"/>
                  <a:gd name="T77" fmla="*/ 0 h 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52" h="753">
                    <a:moveTo>
                      <a:pt x="562" y="0"/>
                    </a:moveTo>
                    <a:lnTo>
                      <a:pt x="597" y="6"/>
                    </a:lnTo>
                    <a:lnTo>
                      <a:pt x="630" y="17"/>
                    </a:lnTo>
                    <a:lnTo>
                      <a:pt x="661" y="35"/>
                    </a:lnTo>
                    <a:lnTo>
                      <a:pt x="690" y="57"/>
                    </a:lnTo>
                    <a:lnTo>
                      <a:pt x="712" y="83"/>
                    </a:lnTo>
                    <a:lnTo>
                      <a:pt x="730" y="112"/>
                    </a:lnTo>
                    <a:lnTo>
                      <a:pt x="742" y="141"/>
                    </a:lnTo>
                    <a:lnTo>
                      <a:pt x="750" y="174"/>
                    </a:lnTo>
                    <a:lnTo>
                      <a:pt x="752" y="206"/>
                    </a:lnTo>
                    <a:lnTo>
                      <a:pt x="750" y="238"/>
                    </a:lnTo>
                    <a:lnTo>
                      <a:pt x="742" y="270"/>
                    </a:lnTo>
                    <a:lnTo>
                      <a:pt x="729" y="301"/>
                    </a:lnTo>
                    <a:lnTo>
                      <a:pt x="711" y="330"/>
                    </a:lnTo>
                    <a:lnTo>
                      <a:pt x="690" y="356"/>
                    </a:lnTo>
                    <a:lnTo>
                      <a:pt x="330" y="716"/>
                    </a:lnTo>
                    <a:lnTo>
                      <a:pt x="310" y="732"/>
                    </a:lnTo>
                    <a:lnTo>
                      <a:pt x="286" y="744"/>
                    </a:lnTo>
                    <a:lnTo>
                      <a:pt x="263" y="751"/>
                    </a:lnTo>
                    <a:lnTo>
                      <a:pt x="238" y="753"/>
                    </a:lnTo>
                    <a:lnTo>
                      <a:pt x="213" y="751"/>
                    </a:lnTo>
                    <a:lnTo>
                      <a:pt x="190" y="744"/>
                    </a:lnTo>
                    <a:lnTo>
                      <a:pt x="167" y="732"/>
                    </a:lnTo>
                    <a:lnTo>
                      <a:pt x="147" y="716"/>
                    </a:lnTo>
                    <a:lnTo>
                      <a:pt x="37" y="605"/>
                    </a:lnTo>
                    <a:lnTo>
                      <a:pt x="21" y="586"/>
                    </a:lnTo>
                    <a:lnTo>
                      <a:pt x="8" y="563"/>
                    </a:lnTo>
                    <a:lnTo>
                      <a:pt x="1" y="538"/>
                    </a:lnTo>
                    <a:lnTo>
                      <a:pt x="0" y="515"/>
                    </a:lnTo>
                    <a:lnTo>
                      <a:pt x="1" y="490"/>
                    </a:lnTo>
                    <a:lnTo>
                      <a:pt x="8" y="465"/>
                    </a:lnTo>
                    <a:lnTo>
                      <a:pt x="21" y="443"/>
                    </a:lnTo>
                    <a:lnTo>
                      <a:pt x="37" y="423"/>
                    </a:lnTo>
                    <a:lnTo>
                      <a:pt x="399" y="61"/>
                    </a:lnTo>
                    <a:lnTo>
                      <a:pt x="428" y="36"/>
                    </a:lnTo>
                    <a:lnTo>
                      <a:pt x="459" y="19"/>
                    </a:lnTo>
                    <a:lnTo>
                      <a:pt x="493" y="6"/>
                    </a:lnTo>
                    <a:lnTo>
                      <a:pt x="527" y="0"/>
                    </a:lnTo>
                    <a:lnTo>
                      <a:pt x="562" y="0"/>
                    </a:lnTo>
                    <a:close/>
                  </a:path>
                </a:pathLst>
              </a:custGeom>
              <a:solidFill>
                <a:srgbClr val="F2BD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7" name="Freeform 128"/>
              <p:cNvSpPr>
                <a:spLocks/>
              </p:cNvSpPr>
              <p:nvPr/>
            </p:nvSpPr>
            <p:spPr bwMode="auto">
              <a:xfrm>
                <a:off x="2624" y="2695"/>
                <a:ext cx="662" cy="718"/>
              </a:xfrm>
              <a:custGeom>
                <a:avLst/>
                <a:gdLst>
                  <a:gd name="T0" fmla="*/ 571 w 662"/>
                  <a:gd name="T1" fmla="*/ 0 h 718"/>
                  <a:gd name="T2" fmla="*/ 586 w 662"/>
                  <a:gd name="T3" fmla="*/ 11 h 718"/>
                  <a:gd name="T4" fmla="*/ 600 w 662"/>
                  <a:gd name="T5" fmla="*/ 22 h 718"/>
                  <a:gd name="T6" fmla="*/ 622 w 662"/>
                  <a:gd name="T7" fmla="*/ 48 h 718"/>
                  <a:gd name="T8" fmla="*/ 640 w 662"/>
                  <a:gd name="T9" fmla="*/ 77 h 718"/>
                  <a:gd name="T10" fmla="*/ 652 w 662"/>
                  <a:gd name="T11" fmla="*/ 106 h 718"/>
                  <a:gd name="T12" fmla="*/ 660 w 662"/>
                  <a:gd name="T13" fmla="*/ 139 h 718"/>
                  <a:gd name="T14" fmla="*/ 662 w 662"/>
                  <a:gd name="T15" fmla="*/ 171 h 718"/>
                  <a:gd name="T16" fmla="*/ 660 w 662"/>
                  <a:gd name="T17" fmla="*/ 203 h 718"/>
                  <a:gd name="T18" fmla="*/ 652 w 662"/>
                  <a:gd name="T19" fmla="*/ 235 h 718"/>
                  <a:gd name="T20" fmla="*/ 639 w 662"/>
                  <a:gd name="T21" fmla="*/ 266 h 718"/>
                  <a:gd name="T22" fmla="*/ 621 w 662"/>
                  <a:gd name="T23" fmla="*/ 295 h 718"/>
                  <a:gd name="T24" fmla="*/ 600 w 662"/>
                  <a:gd name="T25" fmla="*/ 321 h 718"/>
                  <a:gd name="T26" fmla="*/ 240 w 662"/>
                  <a:gd name="T27" fmla="*/ 681 h 718"/>
                  <a:gd name="T28" fmla="*/ 220 w 662"/>
                  <a:gd name="T29" fmla="*/ 697 h 718"/>
                  <a:gd name="T30" fmla="*/ 196 w 662"/>
                  <a:gd name="T31" fmla="*/ 709 h 718"/>
                  <a:gd name="T32" fmla="*/ 173 w 662"/>
                  <a:gd name="T33" fmla="*/ 716 h 718"/>
                  <a:gd name="T34" fmla="*/ 148 w 662"/>
                  <a:gd name="T35" fmla="*/ 718 h 718"/>
                  <a:gd name="T36" fmla="*/ 123 w 662"/>
                  <a:gd name="T37" fmla="*/ 716 h 718"/>
                  <a:gd name="T38" fmla="*/ 100 w 662"/>
                  <a:gd name="T39" fmla="*/ 709 h 718"/>
                  <a:gd name="T40" fmla="*/ 77 w 662"/>
                  <a:gd name="T41" fmla="*/ 697 h 718"/>
                  <a:gd name="T42" fmla="*/ 57 w 662"/>
                  <a:gd name="T43" fmla="*/ 681 h 718"/>
                  <a:gd name="T44" fmla="*/ 0 w 662"/>
                  <a:gd name="T45" fmla="*/ 624 h 718"/>
                  <a:gd name="T46" fmla="*/ 20 w 662"/>
                  <a:gd name="T47" fmla="*/ 640 h 718"/>
                  <a:gd name="T48" fmla="*/ 42 w 662"/>
                  <a:gd name="T49" fmla="*/ 652 h 718"/>
                  <a:gd name="T50" fmla="*/ 67 w 662"/>
                  <a:gd name="T51" fmla="*/ 660 h 718"/>
                  <a:gd name="T52" fmla="*/ 92 w 662"/>
                  <a:gd name="T53" fmla="*/ 662 h 718"/>
                  <a:gd name="T54" fmla="*/ 117 w 662"/>
                  <a:gd name="T55" fmla="*/ 660 h 718"/>
                  <a:gd name="T56" fmla="*/ 141 w 662"/>
                  <a:gd name="T57" fmla="*/ 652 h 718"/>
                  <a:gd name="T58" fmla="*/ 163 w 662"/>
                  <a:gd name="T59" fmla="*/ 640 h 718"/>
                  <a:gd name="T60" fmla="*/ 183 w 662"/>
                  <a:gd name="T61" fmla="*/ 624 h 718"/>
                  <a:gd name="T62" fmla="*/ 543 w 662"/>
                  <a:gd name="T63" fmla="*/ 264 h 718"/>
                  <a:gd name="T64" fmla="*/ 567 w 662"/>
                  <a:gd name="T65" fmla="*/ 235 h 718"/>
                  <a:gd name="T66" fmla="*/ 585 w 662"/>
                  <a:gd name="T67" fmla="*/ 204 h 718"/>
                  <a:gd name="T68" fmla="*/ 598 w 662"/>
                  <a:gd name="T69" fmla="*/ 171 h 718"/>
                  <a:gd name="T70" fmla="*/ 604 w 662"/>
                  <a:gd name="T71" fmla="*/ 136 h 718"/>
                  <a:gd name="T72" fmla="*/ 605 w 662"/>
                  <a:gd name="T73" fmla="*/ 100 h 718"/>
                  <a:gd name="T74" fmla="*/ 600 w 662"/>
                  <a:gd name="T75" fmla="*/ 65 h 718"/>
                  <a:gd name="T76" fmla="*/ 589 w 662"/>
                  <a:gd name="T77" fmla="*/ 32 h 718"/>
                  <a:gd name="T78" fmla="*/ 571 w 662"/>
                  <a:gd name="T79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2" h="718">
                    <a:moveTo>
                      <a:pt x="571" y="0"/>
                    </a:moveTo>
                    <a:lnTo>
                      <a:pt x="586" y="11"/>
                    </a:lnTo>
                    <a:lnTo>
                      <a:pt x="600" y="22"/>
                    </a:lnTo>
                    <a:lnTo>
                      <a:pt x="622" y="48"/>
                    </a:lnTo>
                    <a:lnTo>
                      <a:pt x="640" y="77"/>
                    </a:lnTo>
                    <a:lnTo>
                      <a:pt x="652" y="106"/>
                    </a:lnTo>
                    <a:lnTo>
                      <a:pt x="660" y="139"/>
                    </a:lnTo>
                    <a:lnTo>
                      <a:pt x="662" y="171"/>
                    </a:lnTo>
                    <a:lnTo>
                      <a:pt x="660" y="203"/>
                    </a:lnTo>
                    <a:lnTo>
                      <a:pt x="652" y="235"/>
                    </a:lnTo>
                    <a:lnTo>
                      <a:pt x="639" y="266"/>
                    </a:lnTo>
                    <a:lnTo>
                      <a:pt x="621" y="295"/>
                    </a:lnTo>
                    <a:lnTo>
                      <a:pt x="600" y="321"/>
                    </a:lnTo>
                    <a:lnTo>
                      <a:pt x="240" y="681"/>
                    </a:lnTo>
                    <a:lnTo>
                      <a:pt x="220" y="697"/>
                    </a:lnTo>
                    <a:lnTo>
                      <a:pt x="196" y="709"/>
                    </a:lnTo>
                    <a:lnTo>
                      <a:pt x="173" y="716"/>
                    </a:lnTo>
                    <a:lnTo>
                      <a:pt x="148" y="718"/>
                    </a:lnTo>
                    <a:lnTo>
                      <a:pt x="123" y="716"/>
                    </a:lnTo>
                    <a:lnTo>
                      <a:pt x="100" y="709"/>
                    </a:lnTo>
                    <a:lnTo>
                      <a:pt x="77" y="697"/>
                    </a:lnTo>
                    <a:lnTo>
                      <a:pt x="57" y="681"/>
                    </a:lnTo>
                    <a:lnTo>
                      <a:pt x="0" y="624"/>
                    </a:lnTo>
                    <a:lnTo>
                      <a:pt x="20" y="640"/>
                    </a:lnTo>
                    <a:lnTo>
                      <a:pt x="42" y="652"/>
                    </a:lnTo>
                    <a:lnTo>
                      <a:pt x="67" y="660"/>
                    </a:lnTo>
                    <a:lnTo>
                      <a:pt x="92" y="662"/>
                    </a:lnTo>
                    <a:lnTo>
                      <a:pt x="117" y="660"/>
                    </a:lnTo>
                    <a:lnTo>
                      <a:pt x="141" y="652"/>
                    </a:lnTo>
                    <a:lnTo>
                      <a:pt x="163" y="640"/>
                    </a:lnTo>
                    <a:lnTo>
                      <a:pt x="183" y="624"/>
                    </a:lnTo>
                    <a:lnTo>
                      <a:pt x="543" y="264"/>
                    </a:lnTo>
                    <a:lnTo>
                      <a:pt x="567" y="235"/>
                    </a:lnTo>
                    <a:lnTo>
                      <a:pt x="585" y="204"/>
                    </a:lnTo>
                    <a:lnTo>
                      <a:pt x="598" y="171"/>
                    </a:lnTo>
                    <a:lnTo>
                      <a:pt x="604" y="136"/>
                    </a:lnTo>
                    <a:lnTo>
                      <a:pt x="605" y="100"/>
                    </a:lnTo>
                    <a:lnTo>
                      <a:pt x="600" y="65"/>
                    </a:lnTo>
                    <a:lnTo>
                      <a:pt x="589" y="32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E8AB6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8" name="Freeform 129"/>
              <p:cNvSpPr>
                <a:spLocks/>
              </p:cNvSpPr>
              <p:nvPr/>
            </p:nvSpPr>
            <p:spPr bwMode="auto">
              <a:xfrm>
                <a:off x="2825" y="2968"/>
                <a:ext cx="738" cy="738"/>
              </a:xfrm>
              <a:custGeom>
                <a:avLst/>
                <a:gdLst>
                  <a:gd name="T0" fmla="*/ 548 w 738"/>
                  <a:gd name="T1" fmla="*/ 0 h 738"/>
                  <a:gd name="T2" fmla="*/ 583 w 738"/>
                  <a:gd name="T3" fmla="*/ 6 h 738"/>
                  <a:gd name="T4" fmla="*/ 616 w 738"/>
                  <a:gd name="T5" fmla="*/ 17 h 738"/>
                  <a:gd name="T6" fmla="*/ 647 w 738"/>
                  <a:gd name="T7" fmla="*/ 34 h 738"/>
                  <a:gd name="T8" fmla="*/ 676 w 738"/>
                  <a:gd name="T9" fmla="*/ 57 h 738"/>
                  <a:gd name="T10" fmla="*/ 700 w 738"/>
                  <a:gd name="T11" fmla="*/ 83 h 738"/>
                  <a:gd name="T12" fmla="*/ 717 w 738"/>
                  <a:gd name="T13" fmla="*/ 111 h 738"/>
                  <a:gd name="T14" fmla="*/ 729 w 738"/>
                  <a:gd name="T15" fmla="*/ 142 h 738"/>
                  <a:gd name="T16" fmla="*/ 736 w 738"/>
                  <a:gd name="T17" fmla="*/ 173 h 738"/>
                  <a:gd name="T18" fmla="*/ 738 w 738"/>
                  <a:gd name="T19" fmla="*/ 206 h 738"/>
                  <a:gd name="T20" fmla="*/ 736 w 738"/>
                  <a:gd name="T21" fmla="*/ 239 h 738"/>
                  <a:gd name="T22" fmla="*/ 728 w 738"/>
                  <a:gd name="T23" fmla="*/ 270 h 738"/>
                  <a:gd name="T24" fmla="*/ 716 w 738"/>
                  <a:gd name="T25" fmla="*/ 301 h 738"/>
                  <a:gd name="T26" fmla="*/ 698 w 738"/>
                  <a:gd name="T27" fmla="*/ 330 h 738"/>
                  <a:gd name="T28" fmla="*/ 676 w 738"/>
                  <a:gd name="T29" fmla="*/ 356 h 738"/>
                  <a:gd name="T30" fmla="*/ 332 w 738"/>
                  <a:gd name="T31" fmla="*/ 701 h 738"/>
                  <a:gd name="T32" fmla="*/ 311 w 738"/>
                  <a:gd name="T33" fmla="*/ 717 h 738"/>
                  <a:gd name="T34" fmla="*/ 289 w 738"/>
                  <a:gd name="T35" fmla="*/ 728 h 738"/>
                  <a:gd name="T36" fmla="*/ 265 w 738"/>
                  <a:gd name="T37" fmla="*/ 735 h 738"/>
                  <a:gd name="T38" fmla="*/ 240 w 738"/>
                  <a:gd name="T39" fmla="*/ 738 h 738"/>
                  <a:gd name="T40" fmla="*/ 215 w 738"/>
                  <a:gd name="T41" fmla="*/ 735 h 738"/>
                  <a:gd name="T42" fmla="*/ 192 w 738"/>
                  <a:gd name="T43" fmla="*/ 728 h 738"/>
                  <a:gd name="T44" fmla="*/ 169 w 738"/>
                  <a:gd name="T45" fmla="*/ 717 h 738"/>
                  <a:gd name="T46" fmla="*/ 148 w 738"/>
                  <a:gd name="T47" fmla="*/ 701 h 738"/>
                  <a:gd name="T48" fmla="*/ 39 w 738"/>
                  <a:gd name="T49" fmla="*/ 590 h 738"/>
                  <a:gd name="T50" fmla="*/ 23 w 738"/>
                  <a:gd name="T51" fmla="*/ 570 h 738"/>
                  <a:gd name="T52" fmla="*/ 10 w 738"/>
                  <a:gd name="T53" fmla="*/ 548 h 738"/>
                  <a:gd name="T54" fmla="*/ 3 w 738"/>
                  <a:gd name="T55" fmla="*/ 523 h 738"/>
                  <a:gd name="T56" fmla="*/ 0 w 738"/>
                  <a:gd name="T57" fmla="*/ 498 h 738"/>
                  <a:gd name="T58" fmla="*/ 3 w 738"/>
                  <a:gd name="T59" fmla="*/ 474 h 738"/>
                  <a:gd name="T60" fmla="*/ 10 w 738"/>
                  <a:gd name="T61" fmla="*/ 450 h 738"/>
                  <a:gd name="T62" fmla="*/ 23 w 738"/>
                  <a:gd name="T63" fmla="*/ 428 h 738"/>
                  <a:gd name="T64" fmla="*/ 39 w 738"/>
                  <a:gd name="T65" fmla="*/ 408 h 738"/>
                  <a:gd name="T66" fmla="*/ 387 w 738"/>
                  <a:gd name="T67" fmla="*/ 60 h 738"/>
                  <a:gd name="T68" fmla="*/ 415 w 738"/>
                  <a:gd name="T69" fmla="*/ 37 h 738"/>
                  <a:gd name="T70" fmla="*/ 446 w 738"/>
                  <a:gd name="T71" fmla="*/ 18 h 738"/>
                  <a:gd name="T72" fmla="*/ 480 w 738"/>
                  <a:gd name="T73" fmla="*/ 7 h 738"/>
                  <a:gd name="T74" fmla="*/ 513 w 738"/>
                  <a:gd name="T75" fmla="*/ 1 h 738"/>
                  <a:gd name="T76" fmla="*/ 548 w 738"/>
                  <a:gd name="T77" fmla="*/ 0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38" h="738">
                    <a:moveTo>
                      <a:pt x="548" y="0"/>
                    </a:moveTo>
                    <a:lnTo>
                      <a:pt x="583" y="6"/>
                    </a:lnTo>
                    <a:lnTo>
                      <a:pt x="616" y="17"/>
                    </a:lnTo>
                    <a:lnTo>
                      <a:pt x="647" y="34"/>
                    </a:lnTo>
                    <a:lnTo>
                      <a:pt x="676" y="57"/>
                    </a:lnTo>
                    <a:lnTo>
                      <a:pt x="700" y="83"/>
                    </a:lnTo>
                    <a:lnTo>
                      <a:pt x="717" y="111"/>
                    </a:lnTo>
                    <a:lnTo>
                      <a:pt x="729" y="142"/>
                    </a:lnTo>
                    <a:lnTo>
                      <a:pt x="736" y="173"/>
                    </a:lnTo>
                    <a:lnTo>
                      <a:pt x="738" y="206"/>
                    </a:lnTo>
                    <a:lnTo>
                      <a:pt x="736" y="239"/>
                    </a:lnTo>
                    <a:lnTo>
                      <a:pt x="728" y="270"/>
                    </a:lnTo>
                    <a:lnTo>
                      <a:pt x="716" y="301"/>
                    </a:lnTo>
                    <a:lnTo>
                      <a:pt x="698" y="330"/>
                    </a:lnTo>
                    <a:lnTo>
                      <a:pt x="676" y="356"/>
                    </a:lnTo>
                    <a:lnTo>
                      <a:pt x="332" y="701"/>
                    </a:lnTo>
                    <a:lnTo>
                      <a:pt x="311" y="717"/>
                    </a:lnTo>
                    <a:lnTo>
                      <a:pt x="289" y="728"/>
                    </a:lnTo>
                    <a:lnTo>
                      <a:pt x="265" y="735"/>
                    </a:lnTo>
                    <a:lnTo>
                      <a:pt x="240" y="738"/>
                    </a:lnTo>
                    <a:lnTo>
                      <a:pt x="215" y="735"/>
                    </a:lnTo>
                    <a:lnTo>
                      <a:pt x="192" y="728"/>
                    </a:lnTo>
                    <a:lnTo>
                      <a:pt x="169" y="717"/>
                    </a:lnTo>
                    <a:lnTo>
                      <a:pt x="148" y="701"/>
                    </a:lnTo>
                    <a:lnTo>
                      <a:pt x="39" y="590"/>
                    </a:lnTo>
                    <a:lnTo>
                      <a:pt x="23" y="570"/>
                    </a:lnTo>
                    <a:lnTo>
                      <a:pt x="10" y="548"/>
                    </a:lnTo>
                    <a:lnTo>
                      <a:pt x="3" y="523"/>
                    </a:lnTo>
                    <a:lnTo>
                      <a:pt x="0" y="498"/>
                    </a:lnTo>
                    <a:lnTo>
                      <a:pt x="3" y="474"/>
                    </a:lnTo>
                    <a:lnTo>
                      <a:pt x="10" y="450"/>
                    </a:lnTo>
                    <a:lnTo>
                      <a:pt x="23" y="428"/>
                    </a:lnTo>
                    <a:lnTo>
                      <a:pt x="39" y="408"/>
                    </a:lnTo>
                    <a:lnTo>
                      <a:pt x="387" y="60"/>
                    </a:lnTo>
                    <a:lnTo>
                      <a:pt x="415" y="37"/>
                    </a:lnTo>
                    <a:lnTo>
                      <a:pt x="446" y="18"/>
                    </a:lnTo>
                    <a:lnTo>
                      <a:pt x="480" y="7"/>
                    </a:lnTo>
                    <a:lnTo>
                      <a:pt x="513" y="1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rgbClr val="F2BD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9" name="Freeform 130"/>
              <p:cNvSpPr>
                <a:spLocks/>
              </p:cNvSpPr>
              <p:nvPr/>
            </p:nvSpPr>
            <p:spPr bwMode="auto">
              <a:xfrm>
                <a:off x="2924" y="3005"/>
                <a:ext cx="639" cy="701"/>
              </a:xfrm>
              <a:custGeom>
                <a:avLst/>
                <a:gdLst>
                  <a:gd name="T0" fmla="*/ 553 w 639"/>
                  <a:gd name="T1" fmla="*/ 0 h 701"/>
                  <a:gd name="T2" fmla="*/ 577 w 639"/>
                  <a:gd name="T3" fmla="*/ 20 h 701"/>
                  <a:gd name="T4" fmla="*/ 601 w 639"/>
                  <a:gd name="T5" fmla="*/ 46 h 701"/>
                  <a:gd name="T6" fmla="*/ 618 w 639"/>
                  <a:gd name="T7" fmla="*/ 74 h 701"/>
                  <a:gd name="T8" fmla="*/ 630 w 639"/>
                  <a:gd name="T9" fmla="*/ 105 h 701"/>
                  <a:gd name="T10" fmla="*/ 637 w 639"/>
                  <a:gd name="T11" fmla="*/ 136 h 701"/>
                  <a:gd name="T12" fmla="*/ 639 w 639"/>
                  <a:gd name="T13" fmla="*/ 169 h 701"/>
                  <a:gd name="T14" fmla="*/ 637 w 639"/>
                  <a:gd name="T15" fmla="*/ 202 h 701"/>
                  <a:gd name="T16" fmla="*/ 629 w 639"/>
                  <a:gd name="T17" fmla="*/ 233 h 701"/>
                  <a:gd name="T18" fmla="*/ 617 w 639"/>
                  <a:gd name="T19" fmla="*/ 264 h 701"/>
                  <a:gd name="T20" fmla="*/ 599 w 639"/>
                  <a:gd name="T21" fmla="*/ 293 h 701"/>
                  <a:gd name="T22" fmla="*/ 577 w 639"/>
                  <a:gd name="T23" fmla="*/ 319 h 701"/>
                  <a:gd name="T24" fmla="*/ 233 w 639"/>
                  <a:gd name="T25" fmla="*/ 664 h 701"/>
                  <a:gd name="T26" fmla="*/ 212 w 639"/>
                  <a:gd name="T27" fmla="*/ 680 h 701"/>
                  <a:gd name="T28" fmla="*/ 190 w 639"/>
                  <a:gd name="T29" fmla="*/ 691 h 701"/>
                  <a:gd name="T30" fmla="*/ 166 w 639"/>
                  <a:gd name="T31" fmla="*/ 698 h 701"/>
                  <a:gd name="T32" fmla="*/ 141 w 639"/>
                  <a:gd name="T33" fmla="*/ 701 h 701"/>
                  <a:gd name="T34" fmla="*/ 116 w 639"/>
                  <a:gd name="T35" fmla="*/ 698 h 701"/>
                  <a:gd name="T36" fmla="*/ 93 w 639"/>
                  <a:gd name="T37" fmla="*/ 691 h 701"/>
                  <a:gd name="T38" fmla="*/ 70 w 639"/>
                  <a:gd name="T39" fmla="*/ 680 h 701"/>
                  <a:gd name="T40" fmla="*/ 49 w 639"/>
                  <a:gd name="T41" fmla="*/ 664 h 701"/>
                  <a:gd name="T42" fmla="*/ 0 w 639"/>
                  <a:gd name="T43" fmla="*/ 613 h 701"/>
                  <a:gd name="T44" fmla="*/ 19 w 639"/>
                  <a:gd name="T45" fmla="*/ 629 h 701"/>
                  <a:gd name="T46" fmla="*/ 42 w 639"/>
                  <a:gd name="T47" fmla="*/ 641 h 701"/>
                  <a:gd name="T48" fmla="*/ 67 w 639"/>
                  <a:gd name="T49" fmla="*/ 649 h 701"/>
                  <a:gd name="T50" fmla="*/ 90 w 639"/>
                  <a:gd name="T51" fmla="*/ 651 h 701"/>
                  <a:gd name="T52" fmla="*/ 115 w 639"/>
                  <a:gd name="T53" fmla="*/ 649 h 701"/>
                  <a:gd name="T54" fmla="*/ 140 w 639"/>
                  <a:gd name="T55" fmla="*/ 641 h 701"/>
                  <a:gd name="T56" fmla="*/ 162 w 639"/>
                  <a:gd name="T57" fmla="*/ 629 h 701"/>
                  <a:gd name="T58" fmla="*/ 182 w 639"/>
                  <a:gd name="T59" fmla="*/ 613 h 701"/>
                  <a:gd name="T60" fmla="*/ 527 w 639"/>
                  <a:gd name="T61" fmla="*/ 269 h 701"/>
                  <a:gd name="T62" fmla="*/ 551 w 639"/>
                  <a:gd name="T63" fmla="*/ 239 h 701"/>
                  <a:gd name="T64" fmla="*/ 570 w 639"/>
                  <a:gd name="T65" fmla="*/ 207 h 701"/>
                  <a:gd name="T66" fmla="*/ 582 w 639"/>
                  <a:gd name="T67" fmla="*/ 174 h 701"/>
                  <a:gd name="T68" fmla="*/ 588 w 639"/>
                  <a:gd name="T69" fmla="*/ 138 h 701"/>
                  <a:gd name="T70" fmla="*/ 588 w 639"/>
                  <a:gd name="T71" fmla="*/ 102 h 701"/>
                  <a:gd name="T72" fmla="*/ 583 w 639"/>
                  <a:gd name="T73" fmla="*/ 67 h 701"/>
                  <a:gd name="T74" fmla="*/ 571 w 639"/>
                  <a:gd name="T75" fmla="*/ 32 h 701"/>
                  <a:gd name="T76" fmla="*/ 553 w 639"/>
                  <a:gd name="T77" fmla="*/ 0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39" h="701">
                    <a:moveTo>
                      <a:pt x="553" y="0"/>
                    </a:moveTo>
                    <a:lnTo>
                      <a:pt x="577" y="20"/>
                    </a:lnTo>
                    <a:lnTo>
                      <a:pt x="601" y="46"/>
                    </a:lnTo>
                    <a:lnTo>
                      <a:pt x="618" y="74"/>
                    </a:lnTo>
                    <a:lnTo>
                      <a:pt x="630" y="105"/>
                    </a:lnTo>
                    <a:lnTo>
                      <a:pt x="637" y="136"/>
                    </a:lnTo>
                    <a:lnTo>
                      <a:pt x="639" y="169"/>
                    </a:lnTo>
                    <a:lnTo>
                      <a:pt x="637" y="202"/>
                    </a:lnTo>
                    <a:lnTo>
                      <a:pt x="629" y="233"/>
                    </a:lnTo>
                    <a:lnTo>
                      <a:pt x="617" y="264"/>
                    </a:lnTo>
                    <a:lnTo>
                      <a:pt x="599" y="293"/>
                    </a:lnTo>
                    <a:lnTo>
                      <a:pt x="577" y="319"/>
                    </a:lnTo>
                    <a:lnTo>
                      <a:pt x="233" y="664"/>
                    </a:lnTo>
                    <a:lnTo>
                      <a:pt x="212" y="680"/>
                    </a:lnTo>
                    <a:lnTo>
                      <a:pt x="190" y="691"/>
                    </a:lnTo>
                    <a:lnTo>
                      <a:pt x="166" y="698"/>
                    </a:lnTo>
                    <a:lnTo>
                      <a:pt x="141" y="701"/>
                    </a:lnTo>
                    <a:lnTo>
                      <a:pt x="116" y="698"/>
                    </a:lnTo>
                    <a:lnTo>
                      <a:pt x="93" y="691"/>
                    </a:lnTo>
                    <a:lnTo>
                      <a:pt x="70" y="680"/>
                    </a:lnTo>
                    <a:lnTo>
                      <a:pt x="49" y="664"/>
                    </a:lnTo>
                    <a:lnTo>
                      <a:pt x="0" y="613"/>
                    </a:lnTo>
                    <a:lnTo>
                      <a:pt x="19" y="629"/>
                    </a:lnTo>
                    <a:lnTo>
                      <a:pt x="42" y="641"/>
                    </a:lnTo>
                    <a:lnTo>
                      <a:pt x="67" y="649"/>
                    </a:lnTo>
                    <a:lnTo>
                      <a:pt x="90" y="651"/>
                    </a:lnTo>
                    <a:lnTo>
                      <a:pt x="115" y="649"/>
                    </a:lnTo>
                    <a:lnTo>
                      <a:pt x="140" y="641"/>
                    </a:lnTo>
                    <a:lnTo>
                      <a:pt x="162" y="629"/>
                    </a:lnTo>
                    <a:lnTo>
                      <a:pt x="182" y="613"/>
                    </a:lnTo>
                    <a:lnTo>
                      <a:pt x="527" y="269"/>
                    </a:lnTo>
                    <a:lnTo>
                      <a:pt x="551" y="239"/>
                    </a:lnTo>
                    <a:lnTo>
                      <a:pt x="570" y="207"/>
                    </a:lnTo>
                    <a:lnTo>
                      <a:pt x="582" y="174"/>
                    </a:lnTo>
                    <a:lnTo>
                      <a:pt x="588" y="138"/>
                    </a:lnTo>
                    <a:lnTo>
                      <a:pt x="588" y="102"/>
                    </a:lnTo>
                    <a:lnTo>
                      <a:pt x="583" y="67"/>
                    </a:lnTo>
                    <a:lnTo>
                      <a:pt x="571" y="32"/>
                    </a:lnTo>
                    <a:lnTo>
                      <a:pt x="553" y="0"/>
                    </a:lnTo>
                    <a:close/>
                  </a:path>
                </a:pathLst>
              </a:custGeom>
              <a:solidFill>
                <a:srgbClr val="E8AB6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0" name="Freeform 131"/>
              <p:cNvSpPr>
                <a:spLocks/>
              </p:cNvSpPr>
              <p:nvPr/>
            </p:nvSpPr>
            <p:spPr bwMode="auto">
              <a:xfrm>
                <a:off x="3119" y="3294"/>
                <a:ext cx="704" cy="705"/>
              </a:xfrm>
              <a:custGeom>
                <a:avLst/>
                <a:gdLst>
                  <a:gd name="T0" fmla="*/ 514 w 704"/>
                  <a:gd name="T1" fmla="*/ 0 h 705"/>
                  <a:gd name="T2" fmla="*/ 548 w 704"/>
                  <a:gd name="T3" fmla="*/ 6 h 705"/>
                  <a:gd name="T4" fmla="*/ 582 w 704"/>
                  <a:gd name="T5" fmla="*/ 17 h 705"/>
                  <a:gd name="T6" fmla="*/ 613 w 704"/>
                  <a:gd name="T7" fmla="*/ 35 h 705"/>
                  <a:gd name="T8" fmla="*/ 642 w 704"/>
                  <a:gd name="T9" fmla="*/ 57 h 705"/>
                  <a:gd name="T10" fmla="*/ 664 w 704"/>
                  <a:gd name="T11" fmla="*/ 83 h 705"/>
                  <a:gd name="T12" fmla="*/ 681 w 704"/>
                  <a:gd name="T13" fmla="*/ 112 h 705"/>
                  <a:gd name="T14" fmla="*/ 694 w 704"/>
                  <a:gd name="T15" fmla="*/ 141 h 705"/>
                  <a:gd name="T16" fmla="*/ 701 w 704"/>
                  <a:gd name="T17" fmla="*/ 174 h 705"/>
                  <a:gd name="T18" fmla="*/ 704 w 704"/>
                  <a:gd name="T19" fmla="*/ 206 h 705"/>
                  <a:gd name="T20" fmla="*/ 701 w 704"/>
                  <a:gd name="T21" fmla="*/ 238 h 705"/>
                  <a:gd name="T22" fmla="*/ 694 w 704"/>
                  <a:gd name="T23" fmla="*/ 270 h 705"/>
                  <a:gd name="T24" fmla="*/ 681 w 704"/>
                  <a:gd name="T25" fmla="*/ 301 h 705"/>
                  <a:gd name="T26" fmla="*/ 664 w 704"/>
                  <a:gd name="T27" fmla="*/ 330 h 705"/>
                  <a:gd name="T28" fmla="*/ 642 w 704"/>
                  <a:gd name="T29" fmla="*/ 356 h 705"/>
                  <a:gd name="T30" fmla="*/ 330 w 704"/>
                  <a:gd name="T31" fmla="*/ 666 h 705"/>
                  <a:gd name="T32" fmla="*/ 310 w 704"/>
                  <a:gd name="T33" fmla="*/ 684 h 705"/>
                  <a:gd name="T34" fmla="*/ 288 w 704"/>
                  <a:gd name="T35" fmla="*/ 695 h 705"/>
                  <a:gd name="T36" fmla="*/ 264 w 704"/>
                  <a:gd name="T37" fmla="*/ 702 h 705"/>
                  <a:gd name="T38" fmla="*/ 239 w 704"/>
                  <a:gd name="T39" fmla="*/ 705 h 705"/>
                  <a:gd name="T40" fmla="*/ 214 w 704"/>
                  <a:gd name="T41" fmla="*/ 702 h 705"/>
                  <a:gd name="T42" fmla="*/ 191 w 704"/>
                  <a:gd name="T43" fmla="*/ 695 h 705"/>
                  <a:gd name="T44" fmla="*/ 167 w 704"/>
                  <a:gd name="T45" fmla="*/ 684 h 705"/>
                  <a:gd name="T46" fmla="*/ 147 w 704"/>
                  <a:gd name="T47" fmla="*/ 666 h 705"/>
                  <a:gd name="T48" fmla="*/ 38 w 704"/>
                  <a:gd name="T49" fmla="*/ 557 h 705"/>
                  <a:gd name="T50" fmla="*/ 21 w 704"/>
                  <a:gd name="T51" fmla="*/ 537 h 705"/>
                  <a:gd name="T52" fmla="*/ 9 w 704"/>
                  <a:gd name="T53" fmla="*/ 514 h 705"/>
                  <a:gd name="T54" fmla="*/ 2 w 704"/>
                  <a:gd name="T55" fmla="*/ 490 h 705"/>
                  <a:gd name="T56" fmla="*/ 0 w 704"/>
                  <a:gd name="T57" fmla="*/ 465 h 705"/>
                  <a:gd name="T58" fmla="*/ 2 w 704"/>
                  <a:gd name="T59" fmla="*/ 440 h 705"/>
                  <a:gd name="T60" fmla="*/ 9 w 704"/>
                  <a:gd name="T61" fmla="*/ 417 h 705"/>
                  <a:gd name="T62" fmla="*/ 21 w 704"/>
                  <a:gd name="T63" fmla="*/ 395 h 705"/>
                  <a:gd name="T64" fmla="*/ 38 w 704"/>
                  <a:gd name="T65" fmla="*/ 375 h 705"/>
                  <a:gd name="T66" fmla="*/ 352 w 704"/>
                  <a:gd name="T67" fmla="*/ 60 h 705"/>
                  <a:gd name="T68" fmla="*/ 381 w 704"/>
                  <a:gd name="T69" fmla="*/ 36 h 705"/>
                  <a:gd name="T70" fmla="*/ 412 w 704"/>
                  <a:gd name="T71" fmla="*/ 19 h 705"/>
                  <a:gd name="T72" fmla="*/ 444 w 704"/>
                  <a:gd name="T73" fmla="*/ 6 h 705"/>
                  <a:gd name="T74" fmla="*/ 479 w 704"/>
                  <a:gd name="T75" fmla="*/ 0 h 705"/>
                  <a:gd name="T76" fmla="*/ 514 w 704"/>
                  <a:gd name="T77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04" h="705">
                    <a:moveTo>
                      <a:pt x="514" y="0"/>
                    </a:moveTo>
                    <a:lnTo>
                      <a:pt x="548" y="6"/>
                    </a:lnTo>
                    <a:lnTo>
                      <a:pt x="582" y="17"/>
                    </a:lnTo>
                    <a:lnTo>
                      <a:pt x="613" y="35"/>
                    </a:lnTo>
                    <a:lnTo>
                      <a:pt x="642" y="57"/>
                    </a:lnTo>
                    <a:lnTo>
                      <a:pt x="664" y="83"/>
                    </a:lnTo>
                    <a:lnTo>
                      <a:pt x="681" y="112"/>
                    </a:lnTo>
                    <a:lnTo>
                      <a:pt x="694" y="141"/>
                    </a:lnTo>
                    <a:lnTo>
                      <a:pt x="701" y="174"/>
                    </a:lnTo>
                    <a:lnTo>
                      <a:pt x="704" y="206"/>
                    </a:lnTo>
                    <a:lnTo>
                      <a:pt x="701" y="238"/>
                    </a:lnTo>
                    <a:lnTo>
                      <a:pt x="694" y="270"/>
                    </a:lnTo>
                    <a:lnTo>
                      <a:pt x="681" y="301"/>
                    </a:lnTo>
                    <a:lnTo>
                      <a:pt x="664" y="330"/>
                    </a:lnTo>
                    <a:lnTo>
                      <a:pt x="642" y="356"/>
                    </a:lnTo>
                    <a:lnTo>
                      <a:pt x="330" y="666"/>
                    </a:lnTo>
                    <a:lnTo>
                      <a:pt x="310" y="684"/>
                    </a:lnTo>
                    <a:lnTo>
                      <a:pt x="288" y="695"/>
                    </a:lnTo>
                    <a:lnTo>
                      <a:pt x="264" y="702"/>
                    </a:lnTo>
                    <a:lnTo>
                      <a:pt x="239" y="705"/>
                    </a:lnTo>
                    <a:lnTo>
                      <a:pt x="214" y="702"/>
                    </a:lnTo>
                    <a:lnTo>
                      <a:pt x="191" y="695"/>
                    </a:lnTo>
                    <a:lnTo>
                      <a:pt x="167" y="684"/>
                    </a:lnTo>
                    <a:lnTo>
                      <a:pt x="147" y="666"/>
                    </a:lnTo>
                    <a:lnTo>
                      <a:pt x="38" y="557"/>
                    </a:lnTo>
                    <a:lnTo>
                      <a:pt x="21" y="537"/>
                    </a:lnTo>
                    <a:lnTo>
                      <a:pt x="9" y="514"/>
                    </a:lnTo>
                    <a:lnTo>
                      <a:pt x="2" y="490"/>
                    </a:lnTo>
                    <a:lnTo>
                      <a:pt x="0" y="465"/>
                    </a:lnTo>
                    <a:lnTo>
                      <a:pt x="2" y="440"/>
                    </a:lnTo>
                    <a:lnTo>
                      <a:pt x="9" y="417"/>
                    </a:lnTo>
                    <a:lnTo>
                      <a:pt x="21" y="395"/>
                    </a:lnTo>
                    <a:lnTo>
                      <a:pt x="38" y="375"/>
                    </a:lnTo>
                    <a:lnTo>
                      <a:pt x="352" y="60"/>
                    </a:lnTo>
                    <a:lnTo>
                      <a:pt x="381" y="36"/>
                    </a:lnTo>
                    <a:lnTo>
                      <a:pt x="412" y="19"/>
                    </a:lnTo>
                    <a:lnTo>
                      <a:pt x="444" y="6"/>
                    </a:lnTo>
                    <a:lnTo>
                      <a:pt x="479" y="0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2BD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1" name="Freeform 132"/>
              <p:cNvSpPr>
                <a:spLocks/>
              </p:cNvSpPr>
              <p:nvPr/>
            </p:nvSpPr>
            <p:spPr bwMode="auto">
              <a:xfrm>
                <a:off x="3207" y="3327"/>
                <a:ext cx="616" cy="672"/>
              </a:xfrm>
              <a:custGeom>
                <a:avLst/>
                <a:gdLst>
                  <a:gd name="T0" fmla="*/ 524 w 616"/>
                  <a:gd name="T1" fmla="*/ 0 h 672"/>
                  <a:gd name="T2" fmla="*/ 539 w 616"/>
                  <a:gd name="T3" fmla="*/ 12 h 672"/>
                  <a:gd name="T4" fmla="*/ 554 w 616"/>
                  <a:gd name="T5" fmla="*/ 24 h 672"/>
                  <a:gd name="T6" fmla="*/ 576 w 616"/>
                  <a:gd name="T7" fmla="*/ 50 h 672"/>
                  <a:gd name="T8" fmla="*/ 593 w 616"/>
                  <a:gd name="T9" fmla="*/ 79 h 672"/>
                  <a:gd name="T10" fmla="*/ 606 w 616"/>
                  <a:gd name="T11" fmla="*/ 108 h 672"/>
                  <a:gd name="T12" fmla="*/ 613 w 616"/>
                  <a:gd name="T13" fmla="*/ 141 h 672"/>
                  <a:gd name="T14" fmla="*/ 616 w 616"/>
                  <a:gd name="T15" fmla="*/ 173 h 672"/>
                  <a:gd name="T16" fmla="*/ 613 w 616"/>
                  <a:gd name="T17" fmla="*/ 205 h 672"/>
                  <a:gd name="T18" fmla="*/ 606 w 616"/>
                  <a:gd name="T19" fmla="*/ 237 h 672"/>
                  <a:gd name="T20" fmla="*/ 593 w 616"/>
                  <a:gd name="T21" fmla="*/ 268 h 672"/>
                  <a:gd name="T22" fmla="*/ 576 w 616"/>
                  <a:gd name="T23" fmla="*/ 297 h 672"/>
                  <a:gd name="T24" fmla="*/ 554 w 616"/>
                  <a:gd name="T25" fmla="*/ 323 h 672"/>
                  <a:gd name="T26" fmla="*/ 242 w 616"/>
                  <a:gd name="T27" fmla="*/ 633 h 672"/>
                  <a:gd name="T28" fmla="*/ 222 w 616"/>
                  <a:gd name="T29" fmla="*/ 651 h 672"/>
                  <a:gd name="T30" fmla="*/ 200 w 616"/>
                  <a:gd name="T31" fmla="*/ 662 h 672"/>
                  <a:gd name="T32" fmla="*/ 176 w 616"/>
                  <a:gd name="T33" fmla="*/ 669 h 672"/>
                  <a:gd name="T34" fmla="*/ 151 w 616"/>
                  <a:gd name="T35" fmla="*/ 672 h 672"/>
                  <a:gd name="T36" fmla="*/ 126 w 616"/>
                  <a:gd name="T37" fmla="*/ 669 h 672"/>
                  <a:gd name="T38" fmla="*/ 103 w 616"/>
                  <a:gd name="T39" fmla="*/ 662 h 672"/>
                  <a:gd name="T40" fmla="*/ 79 w 616"/>
                  <a:gd name="T41" fmla="*/ 651 h 672"/>
                  <a:gd name="T42" fmla="*/ 59 w 616"/>
                  <a:gd name="T43" fmla="*/ 633 h 672"/>
                  <a:gd name="T44" fmla="*/ 0 w 616"/>
                  <a:gd name="T45" fmla="*/ 575 h 672"/>
                  <a:gd name="T46" fmla="*/ 21 w 616"/>
                  <a:gd name="T47" fmla="*/ 591 h 672"/>
                  <a:gd name="T48" fmla="*/ 43 w 616"/>
                  <a:gd name="T49" fmla="*/ 602 h 672"/>
                  <a:gd name="T50" fmla="*/ 67 w 616"/>
                  <a:gd name="T51" fmla="*/ 610 h 672"/>
                  <a:gd name="T52" fmla="*/ 92 w 616"/>
                  <a:gd name="T53" fmla="*/ 612 h 672"/>
                  <a:gd name="T54" fmla="*/ 116 w 616"/>
                  <a:gd name="T55" fmla="*/ 610 h 672"/>
                  <a:gd name="T56" fmla="*/ 140 w 616"/>
                  <a:gd name="T57" fmla="*/ 602 h 672"/>
                  <a:gd name="T58" fmla="*/ 162 w 616"/>
                  <a:gd name="T59" fmla="*/ 591 h 672"/>
                  <a:gd name="T60" fmla="*/ 183 w 616"/>
                  <a:gd name="T61" fmla="*/ 575 h 672"/>
                  <a:gd name="T62" fmla="*/ 494 w 616"/>
                  <a:gd name="T63" fmla="*/ 264 h 672"/>
                  <a:gd name="T64" fmla="*/ 518 w 616"/>
                  <a:gd name="T65" fmla="*/ 235 h 672"/>
                  <a:gd name="T66" fmla="*/ 536 w 616"/>
                  <a:gd name="T67" fmla="*/ 204 h 672"/>
                  <a:gd name="T68" fmla="*/ 549 w 616"/>
                  <a:gd name="T69" fmla="*/ 170 h 672"/>
                  <a:gd name="T70" fmla="*/ 555 w 616"/>
                  <a:gd name="T71" fmla="*/ 136 h 672"/>
                  <a:gd name="T72" fmla="*/ 556 w 616"/>
                  <a:gd name="T73" fmla="*/ 101 h 672"/>
                  <a:gd name="T74" fmla="*/ 551 w 616"/>
                  <a:gd name="T75" fmla="*/ 66 h 672"/>
                  <a:gd name="T76" fmla="*/ 540 w 616"/>
                  <a:gd name="T77" fmla="*/ 32 h 672"/>
                  <a:gd name="T78" fmla="*/ 524 w 616"/>
                  <a:gd name="T79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6" h="672">
                    <a:moveTo>
                      <a:pt x="524" y="0"/>
                    </a:moveTo>
                    <a:lnTo>
                      <a:pt x="539" y="12"/>
                    </a:lnTo>
                    <a:lnTo>
                      <a:pt x="554" y="24"/>
                    </a:lnTo>
                    <a:lnTo>
                      <a:pt x="576" y="50"/>
                    </a:lnTo>
                    <a:lnTo>
                      <a:pt x="593" y="79"/>
                    </a:lnTo>
                    <a:lnTo>
                      <a:pt x="606" y="108"/>
                    </a:lnTo>
                    <a:lnTo>
                      <a:pt x="613" y="141"/>
                    </a:lnTo>
                    <a:lnTo>
                      <a:pt x="616" y="173"/>
                    </a:lnTo>
                    <a:lnTo>
                      <a:pt x="613" y="205"/>
                    </a:lnTo>
                    <a:lnTo>
                      <a:pt x="606" y="237"/>
                    </a:lnTo>
                    <a:lnTo>
                      <a:pt x="593" y="268"/>
                    </a:lnTo>
                    <a:lnTo>
                      <a:pt x="576" y="297"/>
                    </a:lnTo>
                    <a:lnTo>
                      <a:pt x="554" y="323"/>
                    </a:lnTo>
                    <a:lnTo>
                      <a:pt x="242" y="633"/>
                    </a:lnTo>
                    <a:lnTo>
                      <a:pt x="222" y="651"/>
                    </a:lnTo>
                    <a:lnTo>
                      <a:pt x="200" y="662"/>
                    </a:lnTo>
                    <a:lnTo>
                      <a:pt x="176" y="669"/>
                    </a:lnTo>
                    <a:lnTo>
                      <a:pt x="151" y="672"/>
                    </a:lnTo>
                    <a:lnTo>
                      <a:pt x="126" y="669"/>
                    </a:lnTo>
                    <a:lnTo>
                      <a:pt x="103" y="662"/>
                    </a:lnTo>
                    <a:lnTo>
                      <a:pt x="79" y="651"/>
                    </a:lnTo>
                    <a:lnTo>
                      <a:pt x="59" y="633"/>
                    </a:lnTo>
                    <a:lnTo>
                      <a:pt x="0" y="575"/>
                    </a:lnTo>
                    <a:lnTo>
                      <a:pt x="21" y="591"/>
                    </a:lnTo>
                    <a:lnTo>
                      <a:pt x="43" y="602"/>
                    </a:lnTo>
                    <a:lnTo>
                      <a:pt x="67" y="610"/>
                    </a:lnTo>
                    <a:lnTo>
                      <a:pt x="92" y="612"/>
                    </a:lnTo>
                    <a:lnTo>
                      <a:pt x="116" y="610"/>
                    </a:lnTo>
                    <a:lnTo>
                      <a:pt x="140" y="602"/>
                    </a:lnTo>
                    <a:lnTo>
                      <a:pt x="162" y="591"/>
                    </a:lnTo>
                    <a:lnTo>
                      <a:pt x="183" y="575"/>
                    </a:lnTo>
                    <a:lnTo>
                      <a:pt x="494" y="264"/>
                    </a:lnTo>
                    <a:lnTo>
                      <a:pt x="518" y="235"/>
                    </a:lnTo>
                    <a:lnTo>
                      <a:pt x="536" y="204"/>
                    </a:lnTo>
                    <a:lnTo>
                      <a:pt x="549" y="170"/>
                    </a:lnTo>
                    <a:lnTo>
                      <a:pt x="555" y="136"/>
                    </a:lnTo>
                    <a:lnTo>
                      <a:pt x="556" y="101"/>
                    </a:lnTo>
                    <a:lnTo>
                      <a:pt x="551" y="66"/>
                    </a:lnTo>
                    <a:lnTo>
                      <a:pt x="540" y="32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rgbClr val="E8AB6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2" name="Freeform 133"/>
              <p:cNvSpPr>
                <a:spLocks/>
              </p:cNvSpPr>
              <p:nvPr/>
            </p:nvSpPr>
            <p:spPr bwMode="auto">
              <a:xfrm>
                <a:off x="3064" y="505"/>
                <a:ext cx="2435" cy="2242"/>
              </a:xfrm>
              <a:custGeom>
                <a:avLst/>
                <a:gdLst>
                  <a:gd name="T0" fmla="*/ 1459 w 2435"/>
                  <a:gd name="T1" fmla="*/ 0 h 2242"/>
                  <a:gd name="T2" fmla="*/ 2435 w 2435"/>
                  <a:gd name="T3" fmla="*/ 975 h 2242"/>
                  <a:gd name="T4" fmla="*/ 1801 w 2435"/>
                  <a:gd name="T5" fmla="*/ 1609 h 2242"/>
                  <a:gd name="T6" fmla="*/ 1861 w 2435"/>
                  <a:gd name="T7" fmla="*/ 1670 h 2242"/>
                  <a:gd name="T8" fmla="*/ 1889 w 2435"/>
                  <a:gd name="T9" fmla="*/ 1701 h 2242"/>
                  <a:gd name="T10" fmla="*/ 1910 w 2435"/>
                  <a:gd name="T11" fmla="*/ 1737 h 2242"/>
                  <a:gd name="T12" fmla="*/ 1925 w 2435"/>
                  <a:gd name="T13" fmla="*/ 1774 h 2242"/>
                  <a:gd name="T14" fmla="*/ 1935 w 2435"/>
                  <a:gd name="T15" fmla="*/ 1813 h 2242"/>
                  <a:gd name="T16" fmla="*/ 1937 w 2435"/>
                  <a:gd name="T17" fmla="*/ 1852 h 2242"/>
                  <a:gd name="T18" fmla="*/ 1935 w 2435"/>
                  <a:gd name="T19" fmla="*/ 1892 h 2242"/>
                  <a:gd name="T20" fmla="*/ 1925 w 2435"/>
                  <a:gd name="T21" fmla="*/ 1930 h 2242"/>
                  <a:gd name="T22" fmla="*/ 1910 w 2435"/>
                  <a:gd name="T23" fmla="*/ 1968 h 2242"/>
                  <a:gd name="T24" fmla="*/ 1889 w 2435"/>
                  <a:gd name="T25" fmla="*/ 2004 h 2242"/>
                  <a:gd name="T26" fmla="*/ 1861 w 2435"/>
                  <a:gd name="T27" fmla="*/ 2035 h 2242"/>
                  <a:gd name="T28" fmla="*/ 1654 w 2435"/>
                  <a:gd name="T29" fmla="*/ 2242 h 2242"/>
                  <a:gd name="T30" fmla="*/ 726 w 2435"/>
                  <a:gd name="T31" fmla="*/ 1316 h 2242"/>
                  <a:gd name="T32" fmla="*/ 580 w 2435"/>
                  <a:gd name="T33" fmla="*/ 1463 h 2242"/>
                  <a:gd name="T34" fmla="*/ 787 w 2435"/>
                  <a:gd name="T35" fmla="*/ 1670 h 2242"/>
                  <a:gd name="T36" fmla="*/ 814 w 2435"/>
                  <a:gd name="T37" fmla="*/ 1701 h 2242"/>
                  <a:gd name="T38" fmla="*/ 837 w 2435"/>
                  <a:gd name="T39" fmla="*/ 1737 h 2242"/>
                  <a:gd name="T40" fmla="*/ 852 w 2435"/>
                  <a:gd name="T41" fmla="*/ 1774 h 2242"/>
                  <a:gd name="T42" fmla="*/ 860 w 2435"/>
                  <a:gd name="T43" fmla="*/ 1813 h 2242"/>
                  <a:gd name="T44" fmla="*/ 864 w 2435"/>
                  <a:gd name="T45" fmla="*/ 1852 h 2242"/>
                  <a:gd name="T46" fmla="*/ 860 w 2435"/>
                  <a:gd name="T47" fmla="*/ 1892 h 2242"/>
                  <a:gd name="T48" fmla="*/ 852 w 2435"/>
                  <a:gd name="T49" fmla="*/ 1930 h 2242"/>
                  <a:gd name="T50" fmla="*/ 837 w 2435"/>
                  <a:gd name="T51" fmla="*/ 1968 h 2242"/>
                  <a:gd name="T52" fmla="*/ 814 w 2435"/>
                  <a:gd name="T53" fmla="*/ 2004 h 2242"/>
                  <a:gd name="T54" fmla="*/ 787 w 2435"/>
                  <a:gd name="T55" fmla="*/ 2035 h 2242"/>
                  <a:gd name="T56" fmla="*/ 675 w 2435"/>
                  <a:gd name="T57" fmla="*/ 2148 h 2242"/>
                  <a:gd name="T58" fmla="*/ 658 w 2435"/>
                  <a:gd name="T59" fmla="*/ 2160 h 2242"/>
                  <a:gd name="T60" fmla="*/ 639 w 2435"/>
                  <a:gd name="T61" fmla="*/ 2166 h 2242"/>
                  <a:gd name="T62" fmla="*/ 620 w 2435"/>
                  <a:gd name="T63" fmla="*/ 2166 h 2242"/>
                  <a:gd name="T64" fmla="*/ 600 w 2435"/>
                  <a:gd name="T65" fmla="*/ 2160 h 2242"/>
                  <a:gd name="T66" fmla="*/ 584 w 2435"/>
                  <a:gd name="T67" fmla="*/ 2148 h 2242"/>
                  <a:gd name="T68" fmla="*/ 37 w 2435"/>
                  <a:gd name="T69" fmla="*/ 1603 h 2242"/>
                  <a:gd name="T70" fmla="*/ 21 w 2435"/>
                  <a:gd name="T71" fmla="*/ 1582 h 2242"/>
                  <a:gd name="T72" fmla="*/ 9 w 2435"/>
                  <a:gd name="T73" fmla="*/ 1559 h 2242"/>
                  <a:gd name="T74" fmla="*/ 2 w 2435"/>
                  <a:gd name="T75" fmla="*/ 1536 h 2242"/>
                  <a:gd name="T76" fmla="*/ 0 w 2435"/>
                  <a:gd name="T77" fmla="*/ 1511 h 2242"/>
                  <a:gd name="T78" fmla="*/ 2 w 2435"/>
                  <a:gd name="T79" fmla="*/ 1486 h 2242"/>
                  <a:gd name="T80" fmla="*/ 9 w 2435"/>
                  <a:gd name="T81" fmla="*/ 1463 h 2242"/>
                  <a:gd name="T82" fmla="*/ 21 w 2435"/>
                  <a:gd name="T83" fmla="*/ 1440 h 2242"/>
                  <a:gd name="T84" fmla="*/ 37 w 2435"/>
                  <a:gd name="T85" fmla="*/ 1419 h 2242"/>
                  <a:gd name="T86" fmla="*/ 1459 w 2435"/>
                  <a:gd name="T87" fmla="*/ 0 h 2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35" h="2242">
                    <a:moveTo>
                      <a:pt x="1459" y="0"/>
                    </a:moveTo>
                    <a:lnTo>
                      <a:pt x="2435" y="975"/>
                    </a:lnTo>
                    <a:lnTo>
                      <a:pt x="1801" y="1609"/>
                    </a:lnTo>
                    <a:lnTo>
                      <a:pt x="1861" y="1670"/>
                    </a:lnTo>
                    <a:lnTo>
                      <a:pt x="1889" y="1701"/>
                    </a:lnTo>
                    <a:lnTo>
                      <a:pt x="1910" y="1737"/>
                    </a:lnTo>
                    <a:lnTo>
                      <a:pt x="1925" y="1774"/>
                    </a:lnTo>
                    <a:lnTo>
                      <a:pt x="1935" y="1813"/>
                    </a:lnTo>
                    <a:lnTo>
                      <a:pt x="1937" y="1852"/>
                    </a:lnTo>
                    <a:lnTo>
                      <a:pt x="1935" y="1892"/>
                    </a:lnTo>
                    <a:lnTo>
                      <a:pt x="1925" y="1930"/>
                    </a:lnTo>
                    <a:lnTo>
                      <a:pt x="1910" y="1968"/>
                    </a:lnTo>
                    <a:lnTo>
                      <a:pt x="1889" y="2004"/>
                    </a:lnTo>
                    <a:lnTo>
                      <a:pt x="1861" y="2035"/>
                    </a:lnTo>
                    <a:lnTo>
                      <a:pt x="1654" y="2242"/>
                    </a:lnTo>
                    <a:lnTo>
                      <a:pt x="726" y="1316"/>
                    </a:lnTo>
                    <a:lnTo>
                      <a:pt x="580" y="1463"/>
                    </a:lnTo>
                    <a:lnTo>
                      <a:pt x="787" y="1670"/>
                    </a:lnTo>
                    <a:lnTo>
                      <a:pt x="814" y="1701"/>
                    </a:lnTo>
                    <a:lnTo>
                      <a:pt x="837" y="1737"/>
                    </a:lnTo>
                    <a:lnTo>
                      <a:pt x="852" y="1774"/>
                    </a:lnTo>
                    <a:lnTo>
                      <a:pt x="860" y="1813"/>
                    </a:lnTo>
                    <a:lnTo>
                      <a:pt x="864" y="1852"/>
                    </a:lnTo>
                    <a:lnTo>
                      <a:pt x="860" y="1892"/>
                    </a:lnTo>
                    <a:lnTo>
                      <a:pt x="852" y="1930"/>
                    </a:lnTo>
                    <a:lnTo>
                      <a:pt x="837" y="1968"/>
                    </a:lnTo>
                    <a:lnTo>
                      <a:pt x="814" y="2004"/>
                    </a:lnTo>
                    <a:lnTo>
                      <a:pt x="787" y="2035"/>
                    </a:lnTo>
                    <a:lnTo>
                      <a:pt x="675" y="2148"/>
                    </a:lnTo>
                    <a:lnTo>
                      <a:pt x="658" y="2160"/>
                    </a:lnTo>
                    <a:lnTo>
                      <a:pt x="639" y="2166"/>
                    </a:lnTo>
                    <a:lnTo>
                      <a:pt x="620" y="2166"/>
                    </a:lnTo>
                    <a:lnTo>
                      <a:pt x="600" y="2160"/>
                    </a:lnTo>
                    <a:lnTo>
                      <a:pt x="584" y="2148"/>
                    </a:lnTo>
                    <a:lnTo>
                      <a:pt x="37" y="1603"/>
                    </a:lnTo>
                    <a:lnTo>
                      <a:pt x="21" y="1582"/>
                    </a:lnTo>
                    <a:lnTo>
                      <a:pt x="9" y="1559"/>
                    </a:lnTo>
                    <a:lnTo>
                      <a:pt x="2" y="1536"/>
                    </a:lnTo>
                    <a:lnTo>
                      <a:pt x="0" y="1511"/>
                    </a:lnTo>
                    <a:lnTo>
                      <a:pt x="2" y="1486"/>
                    </a:lnTo>
                    <a:lnTo>
                      <a:pt x="9" y="1463"/>
                    </a:lnTo>
                    <a:lnTo>
                      <a:pt x="21" y="1440"/>
                    </a:lnTo>
                    <a:lnTo>
                      <a:pt x="37" y="1419"/>
                    </a:lnTo>
                    <a:lnTo>
                      <a:pt x="1459" y="0"/>
                    </a:lnTo>
                    <a:close/>
                  </a:path>
                </a:pathLst>
              </a:custGeom>
              <a:solidFill>
                <a:srgbClr val="F2BD7B"/>
              </a:solidFill>
              <a:ln w="0">
                <a:solidFill>
                  <a:srgbClr val="FFD68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3" name="Freeform 134"/>
              <p:cNvSpPr>
                <a:spLocks/>
              </p:cNvSpPr>
              <p:nvPr/>
            </p:nvSpPr>
            <p:spPr bwMode="auto">
              <a:xfrm>
                <a:off x="3924" y="505"/>
                <a:ext cx="1575" cy="1572"/>
              </a:xfrm>
              <a:custGeom>
                <a:avLst/>
                <a:gdLst>
                  <a:gd name="T0" fmla="*/ 599 w 1575"/>
                  <a:gd name="T1" fmla="*/ 0 h 1572"/>
                  <a:gd name="T2" fmla="*/ 1575 w 1575"/>
                  <a:gd name="T3" fmla="*/ 975 h 1572"/>
                  <a:gd name="T4" fmla="*/ 977 w 1575"/>
                  <a:gd name="T5" fmla="*/ 1572 h 1572"/>
                  <a:gd name="T6" fmla="*/ 0 w 1575"/>
                  <a:gd name="T7" fmla="*/ 597 h 1572"/>
                  <a:gd name="T8" fmla="*/ 599 w 1575"/>
                  <a:gd name="T9" fmla="*/ 0 h 1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5" h="1572">
                    <a:moveTo>
                      <a:pt x="599" y="0"/>
                    </a:moveTo>
                    <a:lnTo>
                      <a:pt x="1575" y="975"/>
                    </a:lnTo>
                    <a:lnTo>
                      <a:pt x="977" y="1572"/>
                    </a:lnTo>
                    <a:lnTo>
                      <a:pt x="0" y="597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rgbClr val="E8AB6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4" name="Freeform 135"/>
              <p:cNvSpPr>
                <a:spLocks/>
              </p:cNvSpPr>
              <p:nvPr/>
            </p:nvSpPr>
            <p:spPr bwMode="auto">
              <a:xfrm>
                <a:off x="3759" y="133"/>
                <a:ext cx="2129" cy="2126"/>
              </a:xfrm>
              <a:custGeom>
                <a:avLst/>
                <a:gdLst>
                  <a:gd name="T0" fmla="*/ 660 w 2129"/>
                  <a:gd name="T1" fmla="*/ 0 h 2126"/>
                  <a:gd name="T2" fmla="*/ 680 w 2129"/>
                  <a:gd name="T3" fmla="*/ 5 h 2126"/>
                  <a:gd name="T4" fmla="*/ 696 w 2129"/>
                  <a:gd name="T5" fmla="*/ 17 h 2126"/>
                  <a:gd name="T6" fmla="*/ 2111 w 2129"/>
                  <a:gd name="T7" fmla="*/ 1431 h 2126"/>
                  <a:gd name="T8" fmla="*/ 2124 w 2129"/>
                  <a:gd name="T9" fmla="*/ 1448 h 2126"/>
                  <a:gd name="T10" fmla="*/ 2129 w 2129"/>
                  <a:gd name="T11" fmla="*/ 1467 h 2126"/>
                  <a:gd name="T12" fmla="*/ 2129 w 2129"/>
                  <a:gd name="T13" fmla="*/ 1487 h 2126"/>
                  <a:gd name="T14" fmla="*/ 2124 w 2129"/>
                  <a:gd name="T15" fmla="*/ 1506 h 2126"/>
                  <a:gd name="T16" fmla="*/ 2111 w 2129"/>
                  <a:gd name="T17" fmla="*/ 1523 h 2126"/>
                  <a:gd name="T18" fmla="*/ 1525 w 2129"/>
                  <a:gd name="T19" fmla="*/ 2108 h 2126"/>
                  <a:gd name="T20" fmla="*/ 1512 w 2129"/>
                  <a:gd name="T21" fmla="*/ 2119 h 2126"/>
                  <a:gd name="T22" fmla="*/ 1497 w 2129"/>
                  <a:gd name="T23" fmla="*/ 2125 h 2126"/>
                  <a:gd name="T24" fmla="*/ 1479 w 2129"/>
                  <a:gd name="T25" fmla="*/ 2126 h 2126"/>
                  <a:gd name="T26" fmla="*/ 1463 w 2129"/>
                  <a:gd name="T27" fmla="*/ 2125 h 2126"/>
                  <a:gd name="T28" fmla="*/ 1447 w 2129"/>
                  <a:gd name="T29" fmla="*/ 2119 h 2126"/>
                  <a:gd name="T30" fmla="*/ 1433 w 2129"/>
                  <a:gd name="T31" fmla="*/ 2108 h 2126"/>
                  <a:gd name="T32" fmla="*/ 19 w 2129"/>
                  <a:gd name="T33" fmla="*/ 693 h 2126"/>
                  <a:gd name="T34" fmla="*/ 6 w 2129"/>
                  <a:gd name="T35" fmla="*/ 677 h 2126"/>
                  <a:gd name="T36" fmla="*/ 0 w 2129"/>
                  <a:gd name="T37" fmla="*/ 659 h 2126"/>
                  <a:gd name="T38" fmla="*/ 0 w 2129"/>
                  <a:gd name="T39" fmla="*/ 639 h 2126"/>
                  <a:gd name="T40" fmla="*/ 6 w 2129"/>
                  <a:gd name="T41" fmla="*/ 619 h 2126"/>
                  <a:gd name="T42" fmla="*/ 19 w 2129"/>
                  <a:gd name="T43" fmla="*/ 603 h 2126"/>
                  <a:gd name="T44" fmla="*/ 604 w 2129"/>
                  <a:gd name="T45" fmla="*/ 17 h 2126"/>
                  <a:gd name="T46" fmla="*/ 621 w 2129"/>
                  <a:gd name="T47" fmla="*/ 5 h 2126"/>
                  <a:gd name="T48" fmla="*/ 640 w 2129"/>
                  <a:gd name="T49" fmla="*/ 0 h 2126"/>
                  <a:gd name="T50" fmla="*/ 660 w 2129"/>
                  <a:gd name="T51" fmla="*/ 0 h 2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29" h="2126">
                    <a:moveTo>
                      <a:pt x="660" y="0"/>
                    </a:moveTo>
                    <a:lnTo>
                      <a:pt x="680" y="5"/>
                    </a:lnTo>
                    <a:lnTo>
                      <a:pt x="696" y="17"/>
                    </a:lnTo>
                    <a:lnTo>
                      <a:pt x="2111" y="1431"/>
                    </a:lnTo>
                    <a:lnTo>
                      <a:pt x="2124" y="1448"/>
                    </a:lnTo>
                    <a:lnTo>
                      <a:pt x="2129" y="1467"/>
                    </a:lnTo>
                    <a:lnTo>
                      <a:pt x="2129" y="1487"/>
                    </a:lnTo>
                    <a:lnTo>
                      <a:pt x="2124" y="1506"/>
                    </a:lnTo>
                    <a:lnTo>
                      <a:pt x="2111" y="1523"/>
                    </a:lnTo>
                    <a:lnTo>
                      <a:pt x="1525" y="2108"/>
                    </a:lnTo>
                    <a:lnTo>
                      <a:pt x="1512" y="2119"/>
                    </a:lnTo>
                    <a:lnTo>
                      <a:pt x="1497" y="2125"/>
                    </a:lnTo>
                    <a:lnTo>
                      <a:pt x="1479" y="2126"/>
                    </a:lnTo>
                    <a:lnTo>
                      <a:pt x="1463" y="2125"/>
                    </a:lnTo>
                    <a:lnTo>
                      <a:pt x="1447" y="2119"/>
                    </a:lnTo>
                    <a:lnTo>
                      <a:pt x="1433" y="2108"/>
                    </a:lnTo>
                    <a:lnTo>
                      <a:pt x="19" y="693"/>
                    </a:lnTo>
                    <a:lnTo>
                      <a:pt x="6" y="677"/>
                    </a:lnTo>
                    <a:lnTo>
                      <a:pt x="0" y="659"/>
                    </a:lnTo>
                    <a:lnTo>
                      <a:pt x="0" y="639"/>
                    </a:lnTo>
                    <a:lnTo>
                      <a:pt x="6" y="619"/>
                    </a:lnTo>
                    <a:lnTo>
                      <a:pt x="19" y="603"/>
                    </a:lnTo>
                    <a:lnTo>
                      <a:pt x="604" y="17"/>
                    </a:lnTo>
                    <a:lnTo>
                      <a:pt x="621" y="5"/>
                    </a:lnTo>
                    <a:lnTo>
                      <a:pt x="640" y="0"/>
                    </a:lnTo>
                    <a:lnTo>
                      <a:pt x="660" y="0"/>
                    </a:lnTo>
                    <a:close/>
                  </a:path>
                </a:pathLst>
              </a:custGeom>
              <a:solidFill>
                <a:srgbClr val="7BD2F0"/>
              </a:solidFill>
              <a:ln w="0">
                <a:solidFill>
                  <a:srgbClr val="BCC9C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5" name="Freeform 136"/>
              <p:cNvSpPr>
                <a:spLocks/>
              </p:cNvSpPr>
              <p:nvPr/>
            </p:nvSpPr>
            <p:spPr bwMode="auto">
              <a:xfrm>
                <a:off x="2101" y="269"/>
                <a:ext cx="855" cy="889"/>
              </a:xfrm>
              <a:custGeom>
                <a:avLst/>
                <a:gdLst>
                  <a:gd name="T0" fmla="*/ 448 w 855"/>
                  <a:gd name="T1" fmla="*/ 3 h 889"/>
                  <a:gd name="T2" fmla="*/ 479 w 855"/>
                  <a:gd name="T3" fmla="*/ 25 h 889"/>
                  <a:gd name="T4" fmla="*/ 492 w 855"/>
                  <a:gd name="T5" fmla="*/ 60 h 889"/>
                  <a:gd name="T6" fmla="*/ 500 w 855"/>
                  <a:gd name="T7" fmla="*/ 111 h 889"/>
                  <a:gd name="T8" fmla="*/ 522 w 855"/>
                  <a:gd name="T9" fmla="*/ 178 h 889"/>
                  <a:gd name="T10" fmla="*/ 564 w 855"/>
                  <a:gd name="T11" fmla="*/ 250 h 889"/>
                  <a:gd name="T12" fmla="*/ 621 w 855"/>
                  <a:gd name="T13" fmla="*/ 305 h 889"/>
                  <a:gd name="T14" fmla="*/ 680 w 855"/>
                  <a:gd name="T15" fmla="*/ 344 h 889"/>
                  <a:gd name="T16" fmla="*/ 736 w 855"/>
                  <a:gd name="T17" fmla="*/ 366 h 889"/>
                  <a:gd name="T18" fmla="*/ 782 w 855"/>
                  <a:gd name="T19" fmla="*/ 377 h 889"/>
                  <a:gd name="T20" fmla="*/ 816 w 855"/>
                  <a:gd name="T21" fmla="*/ 385 h 889"/>
                  <a:gd name="T22" fmla="*/ 844 w 855"/>
                  <a:gd name="T23" fmla="*/ 408 h 889"/>
                  <a:gd name="T24" fmla="*/ 855 w 855"/>
                  <a:gd name="T25" fmla="*/ 444 h 889"/>
                  <a:gd name="T26" fmla="*/ 844 w 855"/>
                  <a:gd name="T27" fmla="*/ 479 h 889"/>
                  <a:gd name="T28" fmla="*/ 816 w 855"/>
                  <a:gd name="T29" fmla="*/ 503 h 889"/>
                  <a:gd name="T30" fmla="*/ 782 w 855"/>
                  <a:gd name="T31" fmla="*/ 511 h 889"/>
                  <a:gd name="T32" fmla="*/ 736 w 855"/>
                  <a:gd name="T33" fmla="*/ 523 h 889"/>
                  <a:gd name="T34" fmla="*/ 681 w 855"/>
                  <a:gd name="T35" fmla="*/ 545 h 889"/>
                  <a:gd name="T36" fmla="*/ 621 w 855"/>
                  <a:gd name="T37" fmla="*/ 583 h 889"/>
                  <a:gd name="T38" fmla="*/ 564 w 855"/>
                  <a:gd name="T39" fmla="*/ 639 h 889"/>
                  <a:gd name="T40" fmla="*/ 522 w 855"/>
                  <a:gd name="T41" fmla="*/ 711 h 889"/>
                  <a:gd name="T42" fmla="*/ 500 w 855"/>
                  <a:gd name="T43" fmla="*/ 777 h 889"/>
                  <a:gd name="T44" fmla="*/ 492 w 855"/>
                  <a:gd name="T45" fmla="*/ 828 h 889"/>
                  <a:gd name="T46" fmla="*/ 479 w 855"/>
                  <a:gd name="T47" fmla="*/ 864 h 889"/>
                  <a:gd name="T48" fmla="*/ 448 w 855"/>
                  <a:gd name="T49" fmla="*/ 885 h 889"/>
                  <a:gd name="T50" fmla="*/ 408 w 855"/>
                  <a:gd name="T51" fmla="*/ 885 h 889"/>
                  <a:gd name="T52" fmla="*/ 377 w 855"/>
                  <a:gd name="T53" fmla="*/ 864 h 889"/>
                  <a:gd name="T54" fmla="*/ 363 w 855"/>
                  <a:gd name="T55" fmla="*/ 828 h 889"/>
                  <a:gd name="T56" fmla="*/ 356 w 855"/>
                  <a:gd name="T57" fmla="*/ 777 h 889"/>
                  <a:gd name="T58" fmla="*/ 333 w 855"/>
                  <a:gd name="T59" fmla="*/ 711 h 889"/>
                  <a:gd name="T60" fmla="*/ 291 w 855"/>
                  <a:gd name="T61" fmla="*/ 639 h 889"/>
                  <a:gd name="T62" fmla="*/ 234 w 855"/>
                  <a:gd name="T63" fmla="*/ 583 h 889"/>
                  <a:gd name="T64" fmla="*/ 176 w 855"/>
                  <a:gd name="T65" fmla="*/ 545 h 889"/>
                  <a:gd name="T66" fmla="*/ 120 w 855"/>
                  <a:gd name="T67" fmla="*/ 523 h 889"/>
                  <a:gd name="T68" fmla="*/ 74 w 855"/>
                  <a:gd name="T69" fmla="*/ 511 h 889"/>
                  <a:gd name="T70" fmla="*/ 39 w 855"/>
                  <a:gd name="T71" fmla="*/ 503 h 889"/>
                  <a:gd name="T72" fmla="*/ 12 w 855"/>
                  <a:gd name="T73" fmla="*/ 479 h 889"/>
                  <a:gd name="T74" fmla="*/ 0 w 855"/>
                  <a:gd name="T75" fmla="*/ 444 h 889"/>
                  <a:gd name="T76" fmla="*/ 12 w 855"/>
                  <a:gd name="T77" fmla="*/ 408 h 889"/>
                  <a:gd name="T78" fmla="*/ 39 w 855"/>
                  <a:gd name="T79" fmla="*/ 385 h 889"/>
                  <a:gd name="T80" fmla="*/ 74 w 855"/>
                  <a:gd name="T81" fmla="*/ 377 h 889"/>
                  <a:gd name="T82" fmla="*/ 120 w 855"/>
                  <a:gd name="T83" fmla="*/ 366 h 889"/>
                  <a:gd name="T84" fmla="*/ 176 w 855"/>
                  <a:gd name="T85" fmla="*/ 344 h 889"/>
                  <a:gd name="T86" fmla="*/ 234 w 855"/>
                  <a:gd name="T87" fmla="*/ 305 h 889"/>
                  <a:gd name="T88" fmla="*/ 291 w 855"/>
                  <a:gd name="T89" fmla="*/ 250 h 889"/>
                  <a:gd name="T90" fmla="*/ 333 w 855"/>
                  <a:gd name="T91" fmla="*/ 178 h 889"/>
                  <a:gd name="T92" fmla="*/ 356 w 855"/>
                  <a:gd name="T93" fmla="*/ 111 h 889"/>
                  <a:gd name="T94" fmla="*/ 363 w 855"/>
                  <a:gd name="T95" fmla="*/ 60 h 889"/>
                  <a:gd name="T96" fmla="*/ 377 w 855"/>
                  <a:gd name="T97" fmla="*/ 25 h 889"/>
                  <a:gd name="T98" fmla="*/ 408 w 855"/>
                  <a:gd name="T99" fmla="*/ 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55" h="889">
                    <a:moveTo>
                      <a:pt x="428" y="0"/>
                    </a:moveTo>
                    <a:lnTo>
                      <a:pt x="448" y="3"/>
                    </a:lnTo>
                    <a:lnTo>
                      <a:pt x="464" y="11"/>
                    </a:lnTo>
                    <a:lnTo>
                      <a:pt x="479" y="25"/>
                    </a:lnTo>
                    <a:lnTo>
                      <a:pt x="487" y="41"/>
                    </a:lnTo>
                    <a:lnTo>
                      <a:pt x="492" y="60"/>
                    </a:lnTo>
                    <a:lnTo>
                      <a:pt x="495" y="83"/>
                    </a:lnTo>
                    <a:lnTo>
                      <a:pt x="500" y="111"/>
                    </a:lnTo>
                    <a:lnTo>
                      <a:pt x="508" y="143"/>
                    </a:lnTo>
                    <a:lnTo>
                      <a:pt x="522" y="178"/>
                    </a:lnTo>
                    <a:lnTo>
                      <a:pt x="541" y="214"/>
                    </a:lnTo>
                    <a:lnTo>
                      <a:pt x="564" y="250"/>
                    </a:lnTo>
                    <a:lnTo>
                      <a:pt x="593" y="279"/>
                    </a:lnTo>
                    <a:lnTo>
                      <a:pt x="621" y="305"/>
                    </a:lnTo>
                    <a:lnTo>
                      <a:pt x="651" y="326"/>
                    </a:lnTo>
                    <a:lnTo>
                      <a:pt x="680" y="344"/>
                    </a:lnTo>
                    <a:lnTo>
                      <a:pt x="710" y="356"/>
                    </a:lnTo>
                    <a:lnTo>
                      <a:pt x="736" y="366"/>
                    </a:lnTo>
                    <a:lnTo>
                      <a:pt x="760" y="372"/>
                    </a:lnTo>
                    <a:lnTo>
                      <a:pt x="782" y="377"/>
                    </a:lnTo>
                    <a:lnTo>
                      <a:pt x="799" y="380"/>
                    </a:lnTo>
                    <a:lnTo>
                      <a:pt x="816" y="385"/>
                    </a:lnTo>
                    <a:lnTo>
                      <a:pt x="832" y="395"/>
                    </a:lnTo>
                    <a:lnTo>
                      <a:pt x="844" y="408"/>
                    </a:lnTo>
                    <a:lnTo>
                      <a:pt x="852" y="426"/>
                    </a:lnTo>
                    <a:lnTo>
                      <a:pt x="855" y="444"/>
                    </a:lnTo>
                    <a:lnTo>
                      <a:pt x="852" y="463"/>
                    </a:lnTo>
                    <a:lnTo>
                      <a:pt x="844" y="479"/>
                    </a:lnTo>
                    <a:lnTo>
                      <a:pt x="832" y="493"/>
                    </a:lnTo>
                    <a:lnTo>
                      <a:pt x="816" y="503"/>
                    </a:lnTo>
                    <a:lnTo>
                      <a:pt x="799" y="509"/>
                    </a:lnTo>
                    <a:lnTo>
                      <a:pt x="782" y="511"/>
                    </a:lnTo>
                    <a:lnTo>
                      <a:pt x="760" y="515"/>
                    </a:lnTo>
                    <a:lnTo>
                      <a:pt x="736" y="523"/>
                    </a:lnTo>
                    <a:lnTo>
                      <a:pt x="710" y="532"/>
                    </a:lnTo>
                    <a:lnTo>
                      <a:pt x="681" y="545"/>
                    </a:lnTo>
                    <a:lnTo>
                      <a:pt x="651" y="562"/>
                    </a:lnTo>
                    <a:lnTo>
                      <a:pt x="621" y="583"/>
                    </a:lnTo>
                    <a:lnTo>
                      <a:pt x="593" y="608"/>
                    </a:lnTo>
                    <a:lnTo>
                      <a:pt x="564" y="639"/>
                    </a:lnTo>
                    <a:lnTo>
                      <a:pt x="541" y="675"/>
                    </a:lnTo>
                    <a:lnTo>
                      <a:pt x="522" y="711"/>
                    </a:lnTo>
                    <a:lnTo>
                      <a:pt x="508" y="746"/>
                    </a:lnTo>
                    <a:lnTo>
                      <a:pt x="500" y="777"/>
                    </a:lnTo>
                    <a:lnTo>
                      <a:pt x="495" y="805"/>
                    </a:lnTo>
                    <a:lnTo>
                      <a:pt x="492" y="828"/>
                    </a:lnTo>
                    <a:lnTo>
                      <a:pt x="487" y="848"/>
                    </a:lnTo>
                    <a:lnTo>
                      <a:pt x="479" y="864"/>
                    </a:lnTo>
                    <a:lnTo>
                      <a:pt x="464" y="877"/>
                    </a:lnTo>
                    <a:lnTo>
                      <a:pt x="448" y="885"/>
                    </a:lnTo>
                    <a:lnTo>
                      <a:pt x="428" y="889"/>
                    </a:lnTo>
                    <a:lnTo>
                      <a:pt x="408" y="885"/>
                    </a:lnTo>
                    <a:lnTo>
                      <a:pt x="392" y="877"/>
                    </a:lnTo>
                    <a:lnTo>
                      <a:pt x="377" y="864"/>
                    </a:lnTo>
                    <a:lnTo>
                      <a:pt x="368" y="848"/>
                    </a:lnTo>
                    <a:lnTo>
                      <a:pt x="363" y="828"/>
                    </a:lnTo>
                    <a:lnTo>
                      <a:pt x="361" y="805"/>
                    </a:lnTo>
                    <a:lnTo>
                      <a:pt x="356" y="777"/>
                    </a:lnTo>
                    <a:lnTo>
                      <a:pt x="347" y="746"/>
                    </a:lnTo>
                    <a:lnTo>
                      <a:pt x="333" y="711"/>
                    </a:lnTo>
                    <a:lnTo>
                      <a:pt x="315" y="675"/>
                    </a:lnTo>
                    <a:lnTo>
                      <a:pt x="291" y="639"/>
                    </a:lnTo>
                    <a:lnTo>
                      <a:pt x="262" y="608"/>
                    </a:lnTo>
                    <a:lnTo>
                      <a:pt x="234" y="583"/>
                    </a:lnTo>
                    <a:lnTo>
                      <a:pt x="204" y="562"/>
                    </a:lnTo>
                    <a:lnTo>
                      <a:pt x="176" y="545"/>
                    </a:lnTo>
                    <a:lnTo>
                      <a:pt x="146" y="532"/>
                    </a:lnTo>
                    <a:lnTo>
                      <a:pt x="120" y="523"/>
                    </a:lnTo>
                    <a:lnTo>
                      <a:pt x="95" y="515"/>
                    </a:lnTo>
                    <a:lnTo>
                      <a:pt x="74" y="511"/>
                    </a:lnTo>
                    <a:lnTo>
                      <a:pt x="56" y="509"/>
                    </a:lnTo>
                    <a:lnTo>
                      <a:pt x="39" y="503"/>
                    </a:lnTo>
                    <a:lnTo>
                      <a:pt x="23" y="493"/>
                    </a:lnTo>
                    <a:lnTo>
                      <a:pt x="12" y="479"/>
                    </a:lnTo>
                    <a:lnTo>
                      <a:pt x="3" y="463"/>
                    </a:lnTo>
                    <a:lnTo>
                      <a:pt x="0" y="444"/>
                    </a:lnTo>
                    <a:lnTo>
                      <a:pt x="3" y="426"/>
                    </a:lnTo>
                    <a:lnTo>
                      <a:pt x="12" y="408"/>
                    </a:lnTo>
                    <a:lnTo>
                      <a:pt x="23" y="395"/>
                    </a:lnTo>
                    <a:lnTo>
                      <a:pt x="39" y="385"/>
                    </a:lnTo>
                    <a:lnTo>
                      <a:pt x="56" y="380"/>
                    </a:lnTo>
                    <a:lnTo>
                      <a:pt x="74" y="377"/>
                    </a:lnTo>
                    <a:lnTo>
                      <a:pt x="95" y="372"/>
                    </a:lnTo>
                    <a:lnTo>
                      <a:pt x="120" y="366"/>
                    </a:lnTo>
                    <a:lnTo>
                      <a:pt x="146" y="356"/>
                    </a:lnTo>
                    <a:lnTo>
                      <a:pt x="176" y="344"/>
                    </a:lnTo>
                    <a:lnTo>
                      <a:pt x="204" y="326"/>
                    </a:lnTo>
                    <a:lnTo>
                      <a:pt x="234" y="305"/>
                    </a:lnTo>
                    <a:lnTo>
                      <a:pt x="262" y="279"/>
                    </a:lnTo>
                    <a:lnTo>
                      <a:pt x="291" y="250"/>
                    </a:lnTo>
                    <a:lnTo>
                      <a:pt x="315" y="214"/>
                    </a:lnTo>
                    <a:lnTo>
                      <a:pt x="333" y="178"/>
                    </a:lnTo>
                    <a:lnTo>
                      <a:pt x="347" y="143"/>
                    </a:lnTo>
                    <a:lnTo>
                      <a:pt x="356" y="111"/>
                    </a:lnTo>
                    <a:lnTo>
                      <a:pt x="361" y="83"/>
                    </a:lnTo>
                    <a:lnTo>
                      <a:pt x="363" y="60"/>
                    </a:lnTo>
                    <a:lnTo>
                      <a:pt x="368" y="41"/>
                    </a:lnTo>
                    <a:lnTo>
                      <a:pt x="377" y="25"/>
                    </a:lnTo>
                    <a:lnTo>
                      <a:pt x="392" y="11"/>
                    </a:lnTo>
                    <a:lnTo>
                      <a:pt x="408" y="3"/>
                    </a:lnTo>
                    <a:lnTo>
                      <a:pt x="428" y="0"/>
                    </a:lnTo>
                    <a:close/>
                  </a:path>
                </a:pathLst>
              </a:custGeom>
              <a:solidFill>
                <a:srgbClr val="C821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6" name="Freeform 137"/>
              <p:cNvSpPr>
                <a:spLocks/>
              </p:cNvSpPr>
              <p:nvPr/>
            </p:nvSpPr>
            <p:spPr bwMode="auto">
              <a:xfrm>
                <a:off x="1791" y="3304"/>
                <a:ext cx="854" cy="887"/>
              </a:xfrm>
              <a:custGeom>
                <a:avLst/>
                <a:gdLst>
                  <a:gd name="T0" fmla="*/ 447 w 854"/>
                  <a:gd name="T1" fmla="*/ 2 h 887"/>
                  <a:gd name="T2" fmla="*/ 478 w 854"/>
                  <a:gd name="T3" fmla="*/ 23 h 887"/>
                  <a:gd name="T4" fmla="*/ 492 w 854"/>
                  <a:gd name="T5" fmla="*/ 59 h 887"/>
                  <a:gd name="T6" fmla="*/ 499 w 854"/>
                  <a:gd name="T7" fmla="*/ 110 h 887"/>
                  <a:gd name="T8" fmla="*/ 522 w 854"/>
                  <a:gd name="T9" fmla="*/ 176 h 887"/>
                  <a:gd name="T10" fmla="*/ 564 w 854"/>
                  <a:gd name="T11" fmla="*/ 248 h 887"/>
                  <a:gd name="T12" fmla="*/ 621 w 854"/>
                  <a:gd name="T13" fmla="*/ 305 h 887"/>
                  <a:gd name="T14" fmla="*/ 679 w 854"/>
                  <a:gd name="T15" fmla="*/ 342 h 887"/>
                  <a:gd name="T16" fmla="*/ 735 w 854"/>
                  <a:gd name="T17" fmla="*/ 365 h 887"/>
                  <a:gd name="T18" fmla="*/ 781 w 854"/>
                  <a:gd name="T19" fmla="*/ 376 h 887"/>
                  <a:gd name="T20" fmla="*/ 816 w 854"/>
                  <a:gd name="T21" fmla="*/ 385 h 887"/>
                  <a:gd name="T22" fmla="*/ 843 w 854"/>
                  <a:gd name="T23" fmla="*/ 408 h 887"/>
                  <a:gd name="T24" fmla="*/ 854 w 854"/>
                  <a:gd name="T25" fmla="*/ 443 h 887"/>
                  <a:gd name="T26" fmla="*/ 843 w 854"/>
                  <a:gd name="T27" fmla="*/ 479 h 887"/>
                  <a:gd name="T28" fmla="*/ 816 w 854"/>
                  <a:gd name="T29" fmla="*/ 502 h 887"/>
                  <a:gd name="T30" fmla="*/ 781 w 854"/>
                  <a:gd name="T31" fmla="*/ 510 h 887"/>
                  <a:gd name="T32" fmla="*/ 735 w 854"/>
                  <a:gd name="T33" fmla="*/ 521 h 887"/>
                  <a:gd name="T34" fmla="*/ 679 w 854"/>
                  <a:gd name="T35" fmla="*/ 545 h 887"/>
                  <a:gd name="T36" fmla="*/ 621 w 854"/>
                  <a:gd name="T37" fmla="*/ 582 h 887"/>
                  <a:gd name="T38" fmla="*/ 564 w 854"/>
                  <a:gd name="T39" fmla="*/ 639 h 887"/>
                  <a:gd name="T40" fmla="*/ 522 w 854"/>
                  <a:gd name="T41" fmla="*/ 711 h 887"/>
                  <a:gd name="T42" fmla="*/ 499 w 854"/>
                  <a:gd name="T43" fmla="*/ 777 h 887"/>
                  <a:gd name="T44" fmla="*/ 492 w 854"/>
                  <a:gd name="T45" fmla="*/ 827 h 887"/>
                  <a:gd name="T46" fmla="*/ 478 w 854"/>
                  <a:gd name="T47" fmla="*/ 863 h 887"/>
                  <a:gd name="T48" fmla="*/ 447 w 854"/>
                  <a:gd name="T49" fmla="*/ 885 h 887"/>
                  <a:gd name="T50" fmla="*/ 407 w 854"/>
                  <a:gd name="T51" fmla="*/ 885 h 887"/>
                  <a:gd name="T52" fmla="*/ 376 w 854"/>
                  <a:gd name="T53" fmla="*/ 863 h 887"/>
                  <a:gd name="T54" fmla="*/ 363 w 854"/>
                  <a:gd name="T55" fmla="*/ 827 h 887"/>
                  <a:gd name="T56" fmla="*/ 355 w 854"/>
                  <a:gd name="T57" fmla="*/ 777 h 887"/>
                  <a:gd name="T58" fmla="*/ 333 w 854"/>
                  <a:gd name="T59" fmla="*/ 711 h 887"/>
                  <a:gd name="T60" fmla="*/ 289 w 854"/>
                  <a:gd name="T61" fmla="*/ 639 h 887"/>
                  <a:gd name="T62" fmla="*/ 233 w 854"/>
                  <a:gd name="T63" fmla="*/ 582 h 887"/>
                  <a:gd name="T64" fmla="*/ 174 w 854"/>
                  <a:gd name="T65" fmla="*/ 545 h 887"/>
                  <a:gd name="T66" fmla="*/ 119 w 854"/>
                  <a:gd name="T67" fmla="*/ 521 h 887"/>
                  <a:gd name="T68" fmla="*/ 73 w 854"/>
                  <a:gd name="T69" fmla="*/ 510 h 887"/>
                  <a:gd name="T70" fmla="*/ 38 w 854"/>
                  <a:gd name="T71" fmla="*/ 502 h 887"/>
                  <a:gd name="T72" fmla="*/ 10 w 854"/>
                  <a:gd name="T73" fmla="*/ 479 h 887"/>
                  <a:gd name="T74" fmla="*/ 0 w 854"/>
                  <a:gd name="T75" fmla="*/ 443 h 887"/>
                  <a:gd name="T76" fmla="*/ 10 w 854"/>
                  <a:gd name="T77" fmla="*/ 408 h 887"/>
                  <a:gd name="T78" fmla="*/ 38 w 854"/>
                  <a:gd name="T79" fmla="*/ 385 h 887"/>
                  <a:gd name="T80" fmla="*/ 73 w 854"/>
                  <a:gd name="T81" fmla="*/ 376 h 887"/>
                  <a:gd name="T82" fmla="*/ 119 w 854"/>
                  <a:gd name="T83" fmla="*/ 365 h 887"/>
                  <a:gd name="T84" fmla="*/ 174 w 854"/>
                  <a:gd name="T85" fmla="*/ 342 h 887"/>
                  <a:gd name="T86" fmla="*/ 233 w 854"/>
                  <a:gd name="T87" fmla="*/ 305 h 887"/>
                  <a:gd name="T88" fmla="*/ 289 w 854"/>
                  <a:gd name="T89" fmla="*/ 248 h 887"/>
                  <a:gd name="T90" fmla="*/ 333 w 854"/>
                  <a:gd name="T91" fmla="*/ 176 h 887"/>
                  <a:gd name="T92" fmla="*/ 355 w 854"/>
                  <a:gd name="T93" fmla="*/ 110 h 887"/>
                  <a:gd name="T94" fmla="*/ 363 w 854"/>
                  <a:gd name="T95" fmla="*/ 59 h 887"/>
                  <a:gd name="T96" fmla="*/ 376 w 854"/>
                  <a:gd name="T97" fmla="*/ 23 h 887"/>
                  <a:gd name="T98" fmla="*/ 407 w 854"/>
                  <a:gd name="T99" fmla="*/ 2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54" h="887">
                    <a:moveTo>
                      <a:pt x="427" y="0"/>
                    </a:moveTo>
                    <a:lnTo>
                      <a:pt x="447" y="2"/>
                    </a:lnTo>
                    <a:lnTo>
                      <a:pt x="463" y="11"/>
                    </a:lnTo>
                    <a:lnTo>
                      <a:pt x="478" y="23"/>
                    </a:lnTo>
                    <a:lnTo>
                      <a:pt x="487" y="40"/>
                    </a:lnTo>
                    <a:lnTo>
                      <a:pt x="492" y="59"/>
                    </a:lnTo>
                    <a:lnTo>
                      <a:pt x="494" y="82"/>
                    </a:lnTo>
                    <a:lnTo>
                      <a:pt x="499" y="110"/>
                    </a:lnTo>
                    <a:lnTo>
                      <a:pt x="508" y="141"/>
                    </a:lnTo>
                    <a:lnTo>
                      <a:pt x="522" y="176"/>
                    </a:lnTo>
                    <a:lnTo>
                      <a:pt x="540" y="212"/>
                    </a:lnTo>
                    <a:lnTo>
                      <a:pt x="564" y="248"/>
                    </a:lnTo>
                    <a:lnTo>
                      <a:pt x="591" y="279"/>
                    </a:lnTo>
                    <a:lnTo>
                      <a:pt x="621" y="305"/>
                    </a:lnTo>
                    <a:lnTo>
                      <a:pt x="651" y="326"/>
                    </a:lnTo>
                    <a:lnTo>
                      <a:pt x="679" y="342"/>
                    </a:lnTo>
                    <a:lnTo>
                      <a:pt x="708" y="355"/>
                    </a:lnTo>
                    <a:lnTo>
                      <a:pt x="735" y="365"/>
                    </a:lnTo>
                    <a:lnTo>
                      <a:pt x="760" y="372"/>
                    </a:lnTo>
                    <a:lnTo>
                      <a:pt x="781" y="376"/>
                    </a:lnTo>
                    <a:lnTo>
                      <a:pt x="798" y="380"/>
                    </a:lnTo>
                    <a:lnTo>
                      <a:pt x="816" y="385"/>
                    </a:lnTo>
                    <a:lnTo>
                      <a:pt x="832" y="394"/>
                    </a:lnTo>
                    <a:lnTo>
                      <a:pt x="843" y="408"/>
                    </a:lnTo>
                    <a:lnTo>
                      <a:pt x="852" y="424"/>
                    </a:lnTo>
                    <a:lnTo>
                      <a:pt x="854" y="443"/>
                    </a:lnTo>
                    <a:lnTo>
                      <a:pt x="852" y="461"/>
                    </a:lnTo>
                    <a:lnTo>
                      <a:pt x="843" y="479"/>
                    </a:lnTo>
                    <a:lnTo>
                      <a:pt x="832" y="492"/>
                    </a:lnTo>
                    <a:lnTo>
                      <a:pt x="816" y="502"/>
                    </a:lnTo>
                    <a:lnTo>
                      <a:pt x="798" y="507"/>
                    </a:lnTo>
                    <a:lnTo>
                      <a:pt x="781" y="510"/>
                    </a:lnTo>
                    <a:lnTo>
                      <a:pt x="760" y="515"/>
                    </a:lnTo>
                    <a:lnTo>
                      <a:pt x="735" y="521"/>
                    </a:lnTo>
                    <a:lnTo>
                      <a:pt x="708" y="531"/>
                    </a:lnTo>
                    <a:lnTo>
                      <a:pt x="679" y="545"/>
                    </a:lnTo>
                    <a:lnTo>
                      <a:pt x="651" y="561"/>
                    </a:lnTo>
                    <a:lnTo>
                      <a:pt x="621" y="582"/>
                    </a:lnTo>
                    <a:lnTo>
                      <a:pt x="591" y="608"/>
                    </a:lnTo>
                    <a:lnTo>
                      <a:pt x="564" y="639"/>
                    </a:lnTo>
                    <a:lnTo>
                      <a:pt x="540" y="675"/>
                    </a:lnTo>
                    <a:lnTo>
                      <a:pt x="522" y="711"/>
                    </a:lnTo>
                    <a:lnTo>
                      <a:pt x="508" y="744"/>
                    </a:lnTo>
                    <a:lnTo>
                      <a:pt x="499" y="777"/>
                    </a:lnTo>
                    <a:lnTo>
                      <a:pt x="494" y="804"/>
                    </a:lnTo>
                    <a:lnTo>
                      <a:pt x="492" y="827"/>
                    </a:lnTo>
                    <a:lnTo>
                      <a:pt x="487" y="846"/>
                    </a:lnTo>
                    <a:lnTo>
                      <a:pt x="478" y="863"/>
                    </a:lnTo>
                    <a:lnTo>
                      <a:pt x="463" y="876"/>
                    </a:lnTo>
                    <a:lnTo>
                      <a:pt x="447" y="885"/>
                    </a:lnTo>
                    <a:lnTo>
                      <a:pt x="427" y="887"/>
                    </a:lnTo>
                    <a:lnTo>
                      <a:pt x="407" y="885"/>
                    </a:lnTo>
                    <a:lnTo>
                      <a:pt x="390" y="876"/>
                    </a:lnTo>
                    <a:lnTo>
                      <a:pt x="376" y="863"/>
                    </a:lnTo>
                    <a:lnTo>
                      <a:pt x="368" y="846"/>
                    </a:lnTo>
                    <a:lnTo>
                      <a:pt x="363" y="827"/>
                    </a:lnTo>
                    <a:lnTo>
                      <a:pt x="360" y="805"/>
                    </a:lnTo>
                    <a:lnTo>
                      <a:pt x="355" y="777"/>
                    </a:lnTo>
                    <a:lnTo>
                      <a:pt x="346" y="744"/>
                    </a:lnTo>
                    <a:lnTo>
                      <a:pt x="333" y="711"/>
                    </a:lnTo>
                    <a:lnTo>
                      <a:pt x="314" y="675"/>
                    </a:lnTo>
                    <a:lnTo>
                      <a:pt x="289" y="639"/>
                    </a:lnTo>
                    <a:lnTo>
                      <a:pt x="262" y="608"/>
                    </a:lnTo>
                    <a:lnTo>
                      <a:pt x="233" y="582"/>
                    </a:lnTo>
                    <a:lnTo>
                      <a:pt x="204" y="561"/>
                    </a:lnTo>
                    <a:lnTo>
                      <a:pt x="174" y="545"/>
                    </a:lnTo>
                    <a:lnTo>
                      <a:pt x="145" y="531"/>
                    </a:lnTo>
                    <a:lnTo>
                      <a:pt x="119" y="521"/>
                    </a:lnTo>
                    <a:lnTo>
                      <a:pt x="94" y="515"/>
                    </a:lnTo>
                    <a:lnTo>
                      <a:pt x="73" y="510"/>
                    </a:lnTo>
                    <a:lnTo>
                      <a:pt x="56" y="507"/>
                    </a:lnTo>
                    <a:lnTo>
                      <a:pt x="38" y="502"/>
                    </a:lnTo>
                    <a:lnTo>
                      <a:pt x="22" y="492"/>
                    </a:lnTo>
                    <a:lnTo>
                      <a:pt x="10" y="479"/>
                    </a:lnTo>
                    <a:lnTo>
                      <a:pt x="2" y="461"/>
                    </a:lnTo>
                    <a:lnTo>
                      <a:pt x="0" y="443"/>
                    </a:lnTo>
                    <a:lnTo>
                      <a:pt x="2" y="424"/>
                    </a:lnTo>
                    <a:lnTo>
                      <a:pt x="10" y="408"/>
                    </a:lnTo>
                    <a:lnTo>
                      <a:pt x="22" y="394"/>
                    </a:lnTo>
                    <a:lnTo>
                      <a:pt x="38" y="385"/>
                    </a:lnTo>
                    <a:lnTo>
                      <a:pt x="56" y="380"/>
                    </a:lnTo>
                    <a:lnTo>
                      <a:pt x="73" y="376"/>
                    </a:lnTo>
                    <a:lnTo>
                      <a:pt x="94" y="372"/>
                    </a:lnTo>
                    <a:lnTo>
                      <a:pt x="119" y="365"/>
                    </a:lnTo>
                    <a:lnTo>
                      <a:pt x="145" y="355"/>
                    </a:lnTo>
                    <a:lnTo>
                      <a:pt x="174" y="342"/>
                    </a:lnTo>
                    <a:lnTo>
                      <a:pt x="204" y="326"/>
                    </a:lnTo>
                    <a:lnTo>
                      <a:pt x="233" y="305"/>
                    </a:lnTo>
                    <a:lnTo>
                      <a:pt x="262" y="279"/>
                    </a:lnTo>
                    <a:lnTo>
                      <a:pt x="289" y="248"/>
                    </a:lnTo>
                    <a:lnTo>
                      <a:pt x="314" y="212"/>
                    </a:lnTo>
                    <a:lnTo>
                      <a:pt x="333" y="176"/>
                    </a:lnTo>
                    <a:lnTo>
                      <a:pt x="346" y="141"/>
                    </a:lnTo>
                    <a:lnTo>
                      <a:pt x="355" y="110"/>
                    </a:lnTo>
                    <a:lnTo>
                      <a:pt x="360" y="82"/>
                    </a:lnTo>
                    <a:lnTo>
                      <a:pt x="363" y="59"/>
                    </a:lnTo>
                    <a:lnTo>
                      <a:pt x="368" y="40"/>
                    </a:lnTo>
                    <a:lnTo>
                      <a:pt x="376" y="23"/>
                    </a:lnTo>
                    <a:lnTo>
                      <a:pt x="390" y="11"/>
                    </a:lnTo>
                    <a:lnTo>
                      <a:pt x="407" y="2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rgbClr val="C821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7" name="Freeform 138"/>
              <p:cNvSpPr>
                <a:spLocks/>
              </p:cNvSpPr>
              <p:nvPr/>
            </p:nvSpPr>
            <p:spPr bwMode="auto">
              <a:xfrm>
                <a:off x="5035" y="2752"/>
                <a:ext cx="854" cy="887"/>
              </a:xfrm>
              <a:custGeom>
                <a:avLst/>
                <a:gdLst>
                  <a:gd name="T0" fmla="*/ 447 w 854"/>
                  <a:gd name="T1" fmla="*/ 2 h 887"/>
                  <a:gd name="T2" fmla="*/ 478 w 854"/>
                  <a:gd name="T3" fmla="*/ 23 h 887"/>
                  <a:gd name="T4" fmla="*/ 491 w 854"/>
                  <a:gd name="T5" fmla="*/ 59 h 887"/>
                  <a:gd name="T6" fmla="*/ 499 w 854"/>
                  <a:gd name="T7" fmla="*/ 110 h 887"/>
                  <a:gd name="T8" fmla="*/ 521 w 854"/>
                  <a:gd name="T9" fmla="*/ 176 h 887"/>
                  <a:gd name="T10" fmla="*/ 565 w 854"/>
                  <a:gd name="T11" fmla="*/ 248 h 887"/>
                  <a:gd name="T12" fmla="*/ 621 w 854"/>
                  <a:gd name="T13" fmla="*/ 305 h 887"/>
                  <a:gd name="T14" fmla="*/ 680 w 854"/>
                  <a:gd name="T15" fmla="*/ 342 h 887"/>
                  <a:gd name="T16" fmla="*/ 735 w 854"/>
                  <a:gd name="T17" fmla="*/ 366 h 887"/>
                  <a:gd name="T18" fmla="*/ 781 w 854"/>
                  <a:gd name="T19" fmla="*/ 377 h 887"/>
                  <a:gd name="T20" fmla="*/ 816 w 854"/>
                  <a:gd name="T21" fmla="*/ 384 h 887"/>
                  <a:gd name="T22" fmla="*/ 844 w 854"/>
                  <a:gd name="T23" fmla="*/ 408 h 887"/>
                  <a:gd name="T24" fmla="*/ 854 w 854"/>
                  <a:gd name="T25" fmla="*/ 444 h 887"/>
                  <a:gd name="T26" fmla="*/ 844 w 854"/>
                  <a:gd name="T27" fmla="*/ 479 h 887"/>
                  <a:gd name="T28" fmla="*/ 816 w 854"/>
                  <a:gd name="T29" fmla="*/ 502 h 887"/>
                  <a:gd name="T30" fmla="*/ 781 w 854"/>
                  <a:gd name="T31" fmla="*/ 511 h 887"/>
                  <a:gd name="T32" fmla="*/ 735 w 854"/>
                  <a:gd name="T33" fmla="*/ 522 h 887"/>
                  <a:gd name="T34" fmla="*/ 680 w 854"/>
                  <a:gd name="T35" fmla="*/ 544 h 887"/>
                  <a:gd name="T36" fmla="*/ 621 w 854"/>
                  <a:gd name="T37" fmla="*/ 582 h 887"/>
                  <a:gd name="T38" fmla="*/ 565 w 854"/>
                  <a:gd name="T39" fmla="*/ 639 h 887"/>
                  <a:gd name="T40" fmla="*/ 521 w 854"/>
                  <a:gd name="T41" fmla="*/ 711 h 887"/>
                  <a:gd name="T42" fmla="*/ 499 w 854"/>
                  <a:gd name="T43" fmla="*/ 776 h 887"/>
                  <a:gd name="T44" fmla="*/ 491 w 854"/>
                  <a:gd name="T45" fmla="*/ 827 h 887"/>
                  <a:gd name="T46" fmla="*/ 478 w 854"/>
                  <a:gd name="T47" fmla="*/ 863 h 887"/>
                  <a:gd name="T48" fmla="*/ 447 w 854"/>
                  <a:gd name="T49" fmla="*/ 884 h 887"/>
                  <a:gd name="T50" fmla="*/ 407 w 854"/>
                  <a:gd name="T51" fmla="*/ 884 h 887"/>
                  <a:gd name="T52" fmla="*/ 376 w 854"/>
                  <a:gd name="T53" fmla="*/ 863 h 887"/>
                  <a:gd name="T54" fmla="*/ 362 w 854"/>
                  <a:gd name="T55" fmla="*/ 827 h 887"/>
                  <a:gd name="T56" fmla="*/ 355 w 854"/>
                  <a:gd name="T57" fmla="*/ 776 h 887"/>
                  <a:gd name="T58" fmla="*/ 332 w 854"/>
                  <a:gd name="T59" fmla="*/ 711 h 887"/>
                  <a:gd name="T60" fmla="*/ 290 w 854"/>
                  <a:gd name="T61" fmla="*/ 639 h 887"/>
                  <a:gd name="T62" fmla="*/ 233 w 854"/>
                  <a:gd name="T63" fmla="*/ 582 h 887"/>
                  <a:gd name="T64" fmla="*/ 175 w 854"/>
                  <a:gd name="T65" fmla="*/ 544 h 887"/>
                  <a:gd name="T66" fmla="*/ 119 w 854"/>
                  <a:gd name="T67" fmla="*/ 522 h 887"/>
                  <a:gd name="T68" fmla="*/ 73 w 854"/>
                  <a:gd name="T69" fmla="*/ 511 h 887"/>
                  <a:gd name="T70" fmla="*/ 38 w 854"/>
                  <a:gd name="T71" fmla="*/ 502 h 887"/>
                  <a:gd name="T72" fmla="*/ 11 w 854"/>
                  <a:gd name="T73" fmla="*/ 479 h 887"/>
                  <a:gd name="T74" fmla="*/ 0 w 854"/>
                  <a:gd name="T75" fmla="*/ 444 h 887"/>
                  <a:gd name="T76" fmla="*/ 11 w 854"/>
                  <a:gd name="T77" fmla="*/ 408 h 887"/>
                  <a:gd name="T78" fmla="*/ 38 w 854"/>
                  <a:gd name="T79" fmla="*/ 384 h 887"/>
                  <a:gd name="T80" fmla="*/ 73 w 854"/>
                  <a:gd name="T81" fmla="*/ 377 h 887"/>
                  <a:gd name="T82" fmla="*/ 119 w 854"/>
                  <a:gd name="T83" fmla="*/ 366 h 887"/>
                  <a:gd name="T84" fmla="*/ 175 w 854"/>
                  <a:gd name="T85" fmla="*/ 342 h 887"/>
                  <a:gd name="T86" fmla="*/ 233 w 854"/>
                  <a:gd name="T87" fmla="*/ 305 h 887"/>
                  <a:gd name="T88" fmla="*/ 290 w 854"/>
                  <a:gd name="T89" fmla="*/ 248 h 887"/>
                  <a:gd name="T90" fmla="*/ 332 w 854"/>
                  <a:gd name="T91" fmla="*/ 176 h 887"/>
                  <a:gd name="T92" fmla="*/ 355 w 854"/>
                  <a:gd name="T93" fmla="*/ 110 h 887"/>
                  <a:gd name="T94" fmla="*/ 362 w 854"/>
                  <a:gd name="T95" fmla="*/ 59 h 887"/>
                  <a:gd name="T96" fmla="*/ 376 w 854"/>
                  <a:gd name="T97" fmla="*/ 23 h 887"/>
                  <a:gd name="T98" fmla="*/ 407 w 854"/>
                  <a:gd name="T99" fmla="*/ 2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54" h="887">
                    <a:moveTo>
                      <a:pt x="427" y="0"/>
                    </a:moveTo>
                    <a:lnTo>
                      <a:pt x="447" y="2"/>
                    </a:lnTo>
                    <a:lnTo>
                      <a:pt x="464" y="11"/>
                    </a:lnTo>
                    <a:lnTo>
                      <a:pt x="478" y="23"/>
                    </a:lnTo>
                    <a:lnTo>
                      <a:pt x="486" y="41"/>
                    </a:lnTo>
                    <a:lnTo>
                      <a:pt x="491" y="59"/>
                    </a:lnTo>
                    <a:lnTo>
                      <a:pt x="494" y="83"/>
                    </a:lnTo>
                    <a:lnTo>
                      <a:pt x="499" y="110"/>
                    </a:lnTo>
                    <a:lnTo>
                      <a:pt x="508" y="142"/>
                    </a:lnTo>
                    <a:lnTo>
                      <a:pt x="521" y="176"/>
                    </a:lnTo>
                    <a:lnTo>
                      <a:pt x="540" y="212"/>
                    </a:lnTo>
                    <a:lnTo>
                      <a:pt x="565" y="248"/>
                    </a:lnTo>
                    <a:lnTo>
                      <a:pt x="592" y="279"/>
                    </a:lnTo>
                    <a:lnTo>
                      <a:pt x="621" y="305"/>
                    </a:lnTo>
                    <a:lnTo>
                      <a:pt x="650" y="326"/>
                    </a:lnTo>
                    <a:lnTo>
                      <a:pt x="680" y="342"/>
                    </a:lnTo>
                    <a:lnTo>
                      <a:pt x="709" y="356"/>
                    </a:lnTo>
                    <a:lnTo>
                      <a:pt x="735" y="366"/>
                    </a:lnTo>
                    <a:lnTo>
                      <a:pt x="760" y="372"/>
                    </a:lnTo>
                    <a:lnTo>
                      <a:pt x="781" y="377"/>
                    </a:lnTo>
                    <a:lnTo>
                      <a:pt x="798" y="379"/>
                    </a:lnTo>
                    <a:lnTo>
                      <a:pt x="816" y="384"/>
                    </a:lnTo>
                    <a:lnTo>
                      <a:pt x="832" y="394"/>
                    </a:lnTo>
                    <a:lnTo>
                      <a:pt x="844" y="408"/>
                    </a:lnTo>
                    <a:lnTo>
                      <a:pt x="852" y="425"/>
                    </a:lnTo>
                    <a:lnTo>
                      <a:pt x="854" y="444"/>
                    </a:lnTo>
                    <a:lnTo>
                      <a:pt x="852" y="463"/>
                    </a:lnTo>
                    <a:lnTo>
                      <a:pt x="844" y="479"/>
                    </a:lnTo>
                    <a:lnTo>
                      <a:pt x="832" y="492"/>
                    </a:lnTo>
                    <a:lnTo>
                      <a:pt x="816" y="502"/>
                    </a:lnTo>
                    <a:lnTo>
                      <a:pt x="798" y="507"/>
                    </a:lnTo>
                    <a:lnTo>
                      <a:pt x="781" y="511"/>
                    </a:lnTo>
                    <a:lnTo>
                      <a:pt x="760" y="515"/>
                    </a:lnTo>
                    <a:lnTo>
                      <a:pt x="735" y="522"/>
                    </a:lnTo>
                    <a:lnTo>
                      <a:pt x="709" y="532"/>
                    </a:lnTo>
                    <a:lnTo>
                      <a:pt x="680" y="544"/>
                    </a:lnTo>
                    <a:lnTo>
                      <a:pt x="650" y="561"/>
                    </a:lnTo>
                    <a:lnTo>
                      <a:pt x="621" y="582"/>
                    </a:lnTo>
                    <a:lnTo>
                      <a:pt x="592" y="608"/>
                    </a:lnTo>
                    <a:lnTo>
                      <a:pt x="565" y="639"/>
                    </a:lnTo>
                    <a:lnTo>
                      <a:pt x="540" y="675"/>
                    </a:lnTo>
                    <a:lnTo>
                      <a:pt x="521" y="711"/>
                    </a:lnTo>
                    <a:lnTo>
                      <a:pt x="508" y="745"/>
                    </a:lnTo>
                    <a:lnTo>
                      <a:pt x="499" y="776"/>
                    </a:lnTo>
                    <a:lnTo>
                      <a:pt x="494" y="805"/>
                    </a:lnTo>
                    <a:lnTo>
                      <a:pt x="491" y="827"/>
                    </a:lnTo>
                    <a:lnTo>
                      <a:pt x="486" y="847"/>
                    </a:lnTo>
                    <a:lnTo>
                      <a:pt x="478" y="863"/>
                    </a:lnTo>
                    <a:lnTo>
                      <a:pt x="464" y="876"/>
                    </a:lnTo>
                    <a:lnTo>
                      <a:pt x="447" y="884"/>
                    </a:lnTo>
                    <a:lnTo>
                      <a:pt x="427" y="887"/>
                    </a:lnTo>
                    <a:lnTo>
                      <a:pt x="407" y="884"/>
                    </a:lnTo>
                    <a:lnTo>
                      <a:pt x="391" y="876"/>
                    </a:lnTo>
                    <a:lnTo>
                      <a:pt x="376" y="863"/>
                    </a:lnTo>
                    <a:lnTo>
                      <a:pt x="367" y="847"/>
                    </a:lnTo>
                    <a:lnTo>
                      <a:pt x="362" y="827"/>
                    </a:lnTo>
                    <a:lnTo>
                      <a:pt x="360" y="805"/>
                    </a:lnTo>
                    <a:lnTo>
                      <a:pt x="355" y="776"/>
                    </a:lnTo>
                    <a:lnTo>
                      <a:pt x="346" y="745"/>
                    </a:lnTo>
                    <a:lnTo>
                      <a:pt x="332" y="711"/>
                    </a:lnTo>
                    <a:lnTo>
                      <a:pt x="314" y="675"/>
                    </a:lnTo>
                    <a:lnTo>
                      <a:pt x="290" y="639"/>
                    </a:lnTo>
                    <a:lnTo>
                      <a:pt x="263" y="608"/>
                    </a:lnTo>
                    <a:lnTo>
                      <a:pt x="233" y="582"/>
                    </a:lnTo>
                    <a:lnTo>
                      <a:pt x="203" y="562"/>
                    </a:lnTo>
                    <a:lnTo>
                      <a:pt x="175" y="544"/>
                    </a:lnTo>
                    <a:lnTo>
                      <a:pt x="146" y="532"/>
                    </a:lnTo>
                    <a:lnTo>
                      <a:pt x="119" y="522"/>
                    </a:lnTo>
                    <a:lnTo>
                      <a:pt x="94" y="515"/>
                    </a:lnTo>
                    <a:lnTo>
                      <a:pt x="73" y="511"/>
                    </a:lnTo>
                    <a:lnTo>
                      <a:pt x="56" y="507"/>
                    </a:lnTo>
                    <a:lnTo>
                      <a:pt x="38" y="502"/>
                    </a:lnTo>
                    <a:lnTo>
                      <a:pt x="22" y="492"/>
                    </a:lnTo>
                    <a:lnTo>
                      <a:pt x="11" y="479"/>
                    </a:lnTo>
                    <a:lnTo>
                      <a:pt x="2" y="463"/>
                    </a:lnTo>
                    <a:lnTo>
                      <a:pt x="0" y="444"/>
                    </a:lnTo>
                    <a:lnTo>
                      <a:pt x="2" y="425"/>
                    </a:lnTo>
                    <a:lnTo>
                      <a:pt x="11" y="408"/>
                    </a:lnTo>
                    <a:lnTo>
                      <a:pt x="22" y="394"/>
                    </a:lnTo>
                    <a:lnTo>
                      <a:pt x="38" y="384"/>
                    </a:lnTo>
                    <a:lnTo>
                      <a:pt x="56" y="379"/>
                    </a:lnTo>
                    <a:lnTo>
                      <a:pt x="73" y="377"/>
                    </a:lnTo>
                    <a:lnTo>
                      <a:pt x="94" y="372"/>
                    </a:lnTo>
                    <a:lnTo>
                      <a:pt x="119" y="366"/>
                    </a:lnTo>
                    <a:lnTo>
                      <a:pt x="146" y="356"/>
                    </a:lnTo>
                    <a:lnTo>
                      <a:pt x="175" y="342"/>
                    </a:lnTo>
                    <a:lnTo>
                      <a:pt x="203" y="326"/>
                    </a:lnTo>
                    <a:lnTo>
                      <a:pt x="233" y="305"/>
                    </a:lnTo>
                    <a:lnTo>
                      <a:pt x="263" y="279"/>
                    </a:lnTo>
                    <a:lnTo>
                      <a:pt x="290" y="248"/>
                    </a:lnTo>
                    <a:lnTo>
                      <a:pt x="314" y="212"/>
                    </a:lnTo>
                    <a:lnTo>
                      <a:pt x="332" y="176"/>
                    </a:lnTo>
                    <a:lnTo>
                      <a:pt x="346" y="142"/>
                    </a:lnTo>
                    <a:lnTo>
                      <a:pt x="355" y="110"/>
                    </a:lnTo>
                    <a:lnTo>
                      <a:pt x="360" y="83"/>
                    </a:lnTo>
                    <a:lnTo>
                      <a:pt x="362" y="59"/>
                    </a:lnTo>
                    <a:lnTo>
                      <a:pt x="367" y="41"/>
                    </a:lnTo>
                    <a:lnTo>
                      <a:pt x="376" y="23"/>
                    </a:lnTo>
                    <a:lnTo>
                      <a:pt x="391" y="11"/>
                    </a:lnTo>
                    <a:lnTo>
                      <a:pt x="407" y="2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rgbClr val="C821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992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30923" y="395625"/>
            <a:ext cx="8194431" cy="630942"/>
            <a:chOff x="1230923" y="395625"/>
            <a:chExt cx="8194431" cy="630942"/>
          </a:xfrm>
        </p:grpSpPr>
        <p:sp>
          <p:nvSpPr>
            <p:cNvPr id="5" name="Rectangle 4"/>
            <p:cNvSpPr/>
            <p:nvPr/>
          </p:nvSpPr>
          <p:spPr>
            <a:xfrm>
              <a:off x="1515649" y="395625"/>
              <a:ext cx="790970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2473BA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WHAT DO </a:t>
              </a:r>
              <a:r>
                <a:rPr lang="en-US" sz="3500" dirty="0">
                  <a:solidFill>
                    <a:srgbClr val="00B0F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 TEST?</a:t>
              </a:r>
              <a:endPara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991926" y="1925457"/>
            <a:ext cx="6120563" cy="3893686"/>
            <a:chOff x="1597169" y="1896276"/>
            <a:chExt cx="6120563" cy="3893686"/>
          </a:xfrm>
        </p:grpSpPr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2" cstate="screen">
              <a:duotone>
                <a:srgbClr val="DAC8B2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37993" y="2855452"/>
              <a:ext cx="3893686" cy="1975334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2" cstate="screen">
              <a:duotone>
                <a:srgbClr val="DAC8B2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710608" y="2855452"/>
              <a:ext cx="3893686" cy="1975334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screen">
              <a:duotone>
                <a:srgbClr val="DAC8B2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783222" y="2855452"/>
              <a:ext cx="3893686" cy="1975334"/>
            </a:xfrm>
            <a:prstGeom prst="rect">
              <a:avLst/>
            </a:prstGeom>
          </p:spPr>
        </p:pic>
      </p:grpSp>
      <p:grpSp>
        <p:nvGrpSpPr>
          <p:cNvPr id="1134" name="Group 1133"/>
          <p:cNvGrpSpPr/>
          <p:nvPr/>
        </p:nvGrpSpPr>
        <p:grpSpPr>
          <a:xfrm>
            <a:off x="1097356" y="2824165"/>
            <a:ext cx="1577729" cy="1386688"/>
            <a:chOff x="1097356" y="2824165"/>
            <a:chExt cx="1577729" cy="1386688"/>
          </a:xfrm>
        </p:grpSpPr>
        <p:sp>
          <p:nvSpPr>
            <p:cNvPr id="111" name="Rectangle 110"/>
            <p:cNvSpPr/>
            <p:nvPr/>
          </p:nvSpPr>
          <p:spPr>
            <a:xfrm>
              <a:off x="1097356" y="3872299"/>
              <a:ext cx="15777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CA" sz="16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INPUT</a:t>
              </a:r>
              <a:endParaRPr kumimoji="0" lang="en-CA" sz="16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" name="Group 4"/>
            <p:cNvGrpSpPr>
              <a:grpSpLocks noChangeAspect="1"/>
            </p:cNvGrpSpPr>
            <p:nvPr/>
          </p:nvGrpSpPr>
          <p:grpSpPr bwMode="auto">
            <a:xfrm>
              <a:off x="1516063" y="2824165"/>
              <a:ext cx="638175" cy="677863"/>
              <a:chOff x="955" y="1779"/>
              <a:chExt cx="402" cy="427"/>
            </a:xfrm>
            <a:solidFill>
              <a:srgbClr val="C82128"/>
            </a:solidFill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955" y="1903"/>
                <a:ext cx="308" cy="189"/>
              </a:xfrm>
              <a:custGeom>
                <a:avLst/>
                <a:gdLst>
                  <a:gd name="T0" fmla="*/ 1688 w 2461"/>
                  <a:gd name="T1" fmla="*/ 0 h 1507"/>
                  <a:gd name="T2" fmla="*/ 1711 w 2461"/>
                  <a:gd name="T3" fmla="*/ 0 h 1507"/>
                  <a:gd name="T4" fmla="*/ 1732 w 2461"/>
                  <a:gd name="T5" fmla="*/ 5 h 1507"/>
                  <a:gd name="T6" fmla="*/ 1754 w 2461"/>
                  <a:gd name="T7" fmla="*/ 14 h 1507"/>
                  <a:gd name="T8" fmla="*/ 1772 w 2461"/>
                  <a:gd name="T9" fmla="*/ 29 h 1507"/>
                  <a:gd name="T10" fmla="*/ 2373 w 2461"/>
                  <a:gd name="T11" fmla="*/ 625 h 1507"/>
                  <a:gd name="T12" fmla="*/ 2388 w 2461"/>
                  <a:gd name="T13" fmla="*/ 636 h 1507"/>
                  <a:gd name="T14" fmla="*/ 2400 w 2461"/>
                  <a:gd name="T15" fmla="*/ 651 h 1507"/>
                  <a:gd name="T16" fmla="*/ 2431 w 2461"/>
                  <a:gd name="T17" fmla="*/ 682 h 1507"/>
                  <a:gd name="T18" fmla="*/ 2444 w 2461"/>
                  <a:gd name="T19" fmla="*/ 698 h 1507"/>
                  <a:gd name="T20" fmla="*/ 2454 w 2461"/>
                  <a:gd name="T21" fmla="*/ 715 h 1507"/>
                  <a:gd name="T22" fmla="*/ 2459 w 2461"/>
                  <a:gd name="T23" fmla="*/ 733 h 1507"/>
                  <a:gd name="T24" fmla="*/ 2461 w 2461"/>
                  <a:gd name="T25" fmla="*/ 754 h 1507"/>
                  <a:gd name="T26" fmla="*/ 2459 w 2461"/>
                  <a:gd name="T27" fmla="*/ 773 h 1507"/>
                  <a:gd name="T28" fmla="*/ 2454 w 2461"/>
                  <a:gd name="T29" fmla="*/ 792 h 1507"/>
                  <a:gd name="T30" fmla="*/ 2444 w 2461"/>
                  <a:gd name="T31" fmla="*/ 810 h 1507"/>
                  <a:gd name="T32" fmla="*/ 2431 w 2461"/>
                  <a:gd name="T33" fmla="*/ 825 h 1507"/>
                  <a:gd name="T34" fmla="*/ 1772 w 2461"/>
                  <a:gd name="T35" fmla="*/ 1478 h 1507"/>
                  <a:gd name="T36" fmla="*/ 1756 w 2461"/>
                  <a:gd name="T37" fmla="*/ 1491 h 1507"/>
                  <a:gd name="T38" fmla="*/ 1738 w 2461"/>
                  <a:gd name="T39" fmla="*/ 1500 h 1507"/>
                  <a:gd name="T40" fmla="*/ 1718 w 2461"/>
                  <a:gd name="T41" fmla="*/ 1505 h 1507"/>
                  <a:gd name="T42" fmla="*/ 1699 w 2461"/>
                  <a:gd name="T43" fmla="*/ 1507 h 1507"/>
                  <a:gd name="T44" fmla="*/ 1680 w 2461"/>
                  <a:gd name="T45" fmla="*/ 1505 h 1507"/>
                  <a:gd name="T46" fmla="*/ 1661 w 2461"/>
                  <a:gd name="T47" fmla="*/ 1499 h 1507"/>
                  <a:gd name="T48" fmla="*/ 1642 w 2461"/>
                  <a:gd name="T49" fmla="*/ 1488 h 1507"/>
                  <a:gd name="T50" fmla="*/ 1626 w 2461"/>
                  <a:gd name="T51" fmla="*/ 1474 h 1507"/>
                  <a:gd name="T52" fmla="*/ 1613 w 2461"/>
                  <a:gd name="T53" fmla="*/ 1458 h 1507"/>
                  <a:gd name="T54" fmla="*/ 1604 w 2461"/>
                  <a:gd name="T55" fmla="*/ 1440 h 1507"/>
                  <a:gd name="T56" fmla="*/ 1598 w 2461"/>
                  <a:gd name="T57" fmla="*/ 1420 h 1507"/>
                  <a:gd name="T58" fmla="*/ 1596 w 2461"/>
                  <a:gd name="T59" fmla="*/ 1400 h 1507"/>
                  <a:gd name="T60" fmla="*/ 1598 w 2461"/>
                  <a:gd name="T61" fmla="*/ 1380 h 1507"/>
                  <a:gd name="T62" fmla="*/ 1604 w 2461"/>
                  <a:gd name="T63" fmla="*/ 1359 h 1507"/>
                  <a:gd name="T64" fmla="*/ 1613 w 2461"/>
                  <a:gd name="T65" fmla="*/ 1341 h 1507"/>
                  <a:gd name="T66" fmla="*/ 1626 w 2461"/>
                  <a:gd name="T67" fmla="*/ 1325 h 1507"/>
                  <a:gd name="T68" fmla="*/ 2156 w 2461"/>
                  <a:gd name="T69" fmla="*/ 791 h 1507"/>
                  <a:gd name="T70" fmla="*/ 103 w 2461"/>
                  <a:gd name="T71" fmla="*/ 791 h 1507"/>
                  <a:gd name="T72" fmla="*/ 79 w 2461"/>
                  <a:gd name="T73" fmla="*/ 788 h 1507"/>
                  <a:gd name="T74" fmla="*/ 58 w 2461"/>
                  <a:gd name="T75" fmla="*/ 781 h 1507"/>
                  <a:gd name="T76" fmla="*/ 39 w 2461"/>
                  <a:gd name="T77" fmla="*/ 769 h 1507"/>
                  <a:gd name="T78" fmla="*/ 23 w 2461"/>
                  <a:gd name="T79" fmla="*/ 753 h 1507"/>
                  <a:gd name="T80" fmla="*/ 11 w 2461"/>
                  <a:gd name="T81" fmla="*/ 734 h 1507"/>
                  <a:gd name="T82" fmla="*/ 3 w 2461"/>
                  <a:gd name="T83" fmla="*/ 713 h 1507"/>
                  <a:gd name="T84" fmla="*/ 0 w 2461"/>
                  <a:gd name="T85" fmla="*/ 689 h 1507"/>
                  <a:gd name="T86" fmla="*/ 3 w 2461"/>
                  <a:gd name="T87" fmla="*/ 666 h 1507"/>
                  <a:gd name="T88" fmla="*/ 11 w 2461"/>
                  <a:gd name="T89" fmla="*/ 645 h 1507"/>
                  <a:gd name="T90" fmla="*/ 23 w 2461"/>
                  <a:gd name="T91" fmla="*/ 626 h 1507"/>
                  <a:gd name="T92" fmla="*/ 39 w 2461"/>
                  <a:gd name="T93" fmla="*/ 610 h 1507"/>
                  <a:gd name="T94" fmla="*/ 58 w 2461"/>
                  <a:gd name="T95" fmla="*/ 598 h 1507"/>
                  <a:gd name="T96" fmla="*/ 79 w 2461"/>
                  <a:gd name="T97" fmla="*/ 591 h 1507"/>
                  <a:gd name="T98" fmla="*/ 103 w 2461"/>
                  <a:gd name="T99" fmla="*/ 587 h 1507"/>
                  <a:gd name="T100" fmla="*/ 2065 w 2461"/>
                  <a:gd name="T101" fmla="*/ 587 h 1507"/>
                  <a:gd name="T102" fmla="*/ 1626 w 2461"/>
                  <a:gd name="T103" fmla="*/ 164 h 1507"/>
                  <a:gd name="T104" fmla="*/ 1612 w 2461"/>
                  <a:gd name="T105" fmla="*/ 146 h 1507"/>
                  <a:gd name="T106" fmla="*/ 1602 w 2461"/>
                  <a:gd name="T107" fmla="*/ 127 h 1507"/>
                  <a:gd name="T108" fmla="*/ 1597 w 2461"/>
                  <a:gd name="T109" fmla="*/ 106 h 1507"/>
                  <a:gd name="T110" fmla="*/ 1597 w 2461"/>
                  <a:gd name="T111" fmla="*/ 86 h 1507"/>
                  <a:gd name="T112" fmla="*/ 1602 w 2461"/>
                  <a:gd name="T113" fmla="*/ 66 h 1507"/>
                  <a:gd name="T114" fmla="*/ 1612 w 2461"/>
                  <a:gd name="T115" fmla="*/ 47 h 1507"/>
                  <a:gd name="T116" fmla="*/ 1626 w 2461"/>
                  <a:gd name="T117" fmla="*/ 29 h 1507"/>
                  <a:gd name="T118" fmla="*/ 1646 w 2461"/>
                  <a:gd name="T119" fmla="*/ 14 h 1507"/>
                  <a:gd name="T120" fmla="*/ 1666 w 2461"/>
                  <a:gd name="T121" fmla="*/ 5 h 1507"/>
                  <a:gd name="T122" fmla="*/ 1688 w 2461"/>
                  <a:gd name="T123" fmla="*/ 0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61" h="1507">
                    <a:moveTo>
                      <a:pt x="1688" y="0"/>
                    </a:moveTo>
                    <a:lnTo>
                      <a:pt x="1711" y="0"/>
                    </a:lnTo>
                    <a:lnTo>
                      <a:pt x="1732" y="5"/>
                    </a:lnTo>
                    <a:lnTo>
                      <a:pt x="1754" y="14"/>
                    </a:lnTo>
                    <a:lnTo>
                      <a:pt x="1772" y="29"/>
                    </a:lnTo>
                    <a:lnTo>
                      <a:pt x="2373" y="625"/>
                    </a:lnTo>
                    <a:lnTo>
                      <a:pt x="2388" y="636"/>
                    </a:lnTo>
                    <a:lnTo>
                      <a:pt x="2400" y="651"/>
                    </a:lnTo>
                    <a:lnTo>
                      <a:pt x="2431" y="682"/>
                    </a:lnTo>
                    <a:lnTo>
                      <a:pt x="2444" y="698"/>
                    </a:lnTo>
                    <a:lnTo>
                      <a:pt x="2454" y="715"/>
                    </a:lnTo>
                    <a:lnTo>
                      <a:pt x="2459" y="733"/>
                    </a:lnTo>
                    <a:lnTo>
                      <a:pt x="2461" y="754"/>
                    </a:lnTo>
                    <a:lnTo>
                      <a:pt x="2459" y="773"/>
                    </a:lnTo>
                    <a:lnTo>
                      <a:pt x="2454" y="792"/>
                    </a:lnTo>
                    <a:lnTo>
                      <a:pt x="2444" y="810"/>
                    </a:lnTo>
                    <a:lnTo>
                      <a:pt x="2431" y="825"/>
                    </a:lnTo>
                    <a:lnTo>
                      <a:pt x="1772" y="1478"/>
                    </a:lnTo>
                    <a:lnTo>
                      <a:pt x="1756" y="1491"/>
                    </a:lnTo>
                    <a:lnTo>
                      <a:pt x="1738" y="1500"/>
                    </a:lnTo>
                    <a:lnTo>
                      <a:pt x="1718" y="1505"/>
                    </a:lnTo>
                    <a:lnTo>
                      <a:pt x="1699" y="1507"/>
                    </a:lnTo>
                    <a:lnTo>
                      <a:pt x="1680" y="1505"/>
                    </a:lnTo>
                    <a:lnTo>
                      <a:pt x="1661" y="1499"/>
                    </a:lnTo>
                    <a:lnTo>
                      <a:pt x="1642" y="1488"/>
                    </a:lnTo>
                    <a:lnTo>
                      <a:pt x="1626" y="1474"/>
                    </a:lnTo>
                    <a:lnTo>
                      <a:pt x="1613" y="1458"/>
                    </a:lnTo>
                    <a:lnTo>
                      <a:pt x="1604" y="1440"/>
                    </a:lnTo>
                    <a:lnTo>
                      <a:pt x="1598" y="1420"/>
                    </a:lnTo>
                    <a:lnTo>
                      <a:pt x="1596" y="1400"/>
                    </a:lnTo>
                    <a:lnTo>
                      <a:pt x="1598" y="1380"/>
                    </a:lnTo>
                    <a:lnTo>
                      <a:pt x="1604" y="1359"/>
                    </a:lnTo>
                    <a:lnTo>
                      <a:pt x="1613" y="1341"/>
                    </a:lnTo>
                    <a:lnTo>
                      <a:pt x="1626" y="1325"/>
                    </a:lnTo>
                    <a:lnTo>
                      <a:pt x="2156" y="791"/>
                    </a:lnTo>
                    <a:lnTo>
                      <a:pt x="103" y="791"/>
                    </a:lnTo>
                    <a:lnTo>
                      <a:pt x="79" y="788"/>
                    </a:lnTo>
                    <a:lnTo>
                      <a:pt x="58" y="781"/>
                    </a:lnTo>
                    <a:lnTo>
                      <a:pt x="39" y="769"/>
                    </a:lnTo>
                    <a:lnTo>
                      <a:pt x="23" y="753"/>
                    </a:lnTo>
                    <a:lnTo>
                      <a:pt x="11" y="734"/>
                    </a:lnTo>
                    <a:lnTo>
                      <a:pt x="3" y="713"/>
                    </a:lnTo>
                    <a:lnTo>
                      <a:pt x="0" y="689"/>
                    </a:lnTo>
                    <a:lnTo>
                      <a:pt x="3" y="666"/>
                    </a:lnTo>
                    <a:lnTo>
                      <a:pt x="11" y="645"/>
                    </a:lnTo>
                    <a:lnTo>
                      <a:pt x="23" y="626"/>
                    </a:lnTo>
                    <a:lnTo>
                      <a:pt x="39" y="610"/>
                    </a:lnTo>
                    <a:lnTo>
                      <a:pt x="58" y="598"/>
                    </a:lnTo>
                    <a:lnTo>
                      <a:pt x="79" y="591"/>
                    </a:lnTo>
                    <a:lnTo>
                      <a:pt x="103" y="587"/>
                    </a:lnTo>
                    <a:lnTo>
                      <a:pt x="2065" y="587"/>
                    </a:lnTo>
                    <a:lnTo>
                      <a:pt x="1626" y="164"/>
                    </a:lnTo>
                    <a:lnTo>
                      <a:pt x="1612" y="146"/>
                    </a:lnTo>
                    <a:lnTo>
                      <a:pt x="1602" y="127"/>
                    </a:lnTo>
                    <a:lnTo>
                      <a:pt x="1597" y="106"/>
                    </a:lnTo>
                    <a:lnTo>
                      <a:pt x="1597" y="86"/>
                    </a:lnTo>
                    <a:lnTo>
                      <a:pt x="1602" y="66"/>
                    </a:lnTo>
                    <a:lnTo>
                      <a:pt x="1612" y="47"/>
                    </a:lnTo>
                    <a:lnTo>
                      <a:pt x="1626" y="29"/>
                    </a:lnTo>
                    <a:lnTo>
                      <a:pt x="1646" y="14"/>
                    </a:lnTo>
                    <a:lnTo>
                      <a:pt x="1666" y="5"/>
                    </a:lnTo>
                    <a:lnTo>
                      <a:pt x="1688" y="0"/>
                    </a:lnTo>
                    <a:close/>
                  </a:path>
                </a:pathLst>
              </a:custGeom>
              <a:grpFill/>
              <a:ln w="0">
                <a:solidFill>
                  <a:srgbClr val="C8212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074" y="1779"/>
                <a:ext cx="283" cy="427"/>
              </a:xfrm>
              <a:custGeom>
                <a:avLst/>
                <a:gdLst>
                  <a:gd name="T0" fmla="*/ 1863 w 2264"/>
                  <a:gd name="T1" fmla="*/ 4 h 3415"/>
                  <a:gd name="T2" fmla="*/ 2000 w 2264"/>
                  <a:gd name="T3" fmla="*/ 47 h 3415"/>
                  <a:gd name="T4" fmla="*/ 2116 w 2264"/>
                  <a:gd name="T5" fmla="*/ 134 h 3415"/>
                  <a:gd name="T6" fmla="*/ 2203 w 2264"/>
                  <a:gd name="T7" fmla="*/ 252 h 3415"/>
                  <a:gd name="T8" fmla="*/ 2253 w 2264"/>
                  <a:gd name="T9" fmla="*/ 390 h 3415"/>
                  <a:gd name="T10" fmla="*/ 2264 w 2264"/>
                  <a:gd name="T11" fmla="*/ 3022 h 3415"/>
                  <a:gd name="T12" fmla="*/ 2239 w 2264"/>
                  <a:gd name="T13" fmla="*/ 3160 h 3415"/>
                  <a:gd name="T14" fmla="*/ 2171 w 2264"/>
                  <a:gd name="T15" fmla="*/ 3274 h 3415"/>
                  <a:gd name="T16" fmla="*/ 2064 w 2264"/>
                  <a:gd name="T17" fmla="*/ 3358 h 3415"/>
                  <a:gd name="T18" fmla="*/ 1923 w 2264"/>
                  <a:gd name="T19" fmla="*/ 3406 h 3415"/>
                  <a:gd name="T20" fmla="*/ 476 w 2264"/>
                  <a:gd name="T21" fmla="*/ 3415 h 3415"/>
                  <a:gd name="T22" fmla="*/ 326 w 2264"/>
                  <a:gd name="T23" fmla="*/ 3397 h 3415"/>
                  <a:gd name="T24" fmla="*/ 196 w 2264"/>
                  <a:gd name="T25" fmla="*/ 3346 h 3415"/>
                  <a:gd name="T26" fmla="*/ 92 w 2264"/>
                  <a:gd name="T27" fmla="*/ 3263 h 3415"/>
                  <a:gd name="T28" fmla="*/ 25 w 2264"/>
                  <a:gd name="T29" fmla="*/ 3155 h 3415"/>
                  <a:gd name="T30" fmla="*/ 0 w 2264"/>
                  <a:gd name="T31" fmla="*/ 3022 h 3415"/>
                  <a:gd name="T32" fmla="*/ 11 w 2264"/>
                  <a:gd name="T33" fmla="*/ 2370 h 3415"/>
                  <a:gd name="T34" fmla="*/ 58 w 2264"/>
                  <a:gd name="T35" fmla="*/ 2324 h 3415"/>
                  <a:gd name="T36" fmla="*/ 126 w 2264"/>
                  <a:gd name="T37" fmla="*/ 2316 h 3415"/>
                  <a:gd name="T38" fmla="*/ 183 w 2264"/>
                  <a:gd name="T39" fmla="*/ 2351 h 3415"/>
                  <a:gd name="T40" fmla="*/ 206 w 2264"/>
                  <a:gd name="T41" fmla="*/ 2415 h 3415"/>
                  <a:gd name="T42" fmla="*/ 214 w 2264"/>
                  <a:gd name="T43" fmla="*/ 3078 h 3415"/>
                  <a:gd name="T44" fmla="*/ 255 w 2264"/>
                  <a:gd name="T45" fmla="*/ 3141 h 3415"/>
                  <a:gd name="T46" fmla="*/ 318 w 2264"/>
                  <a:gd name="T47" fmla="*/ 3182 h 3415"/>
                  <a:gd name="T48" fmla="*/ 396 w 2264"/>
                  <a:gd name="T49" fmla="*/ 3205 h 3415"/>
                  <a:gd name="T50" fmla="*/ 476 w 2264"/>
                  <a:gd name="T51" fmla="*/ 3211 h 3415"/>
                  <a:gd name="T52" fmla="*/ 1878 w 2264"/>
                  <a:gd name="T53" fmla="*/ 3207 h 3415"/>
                  <a:gd name="T54" fmla="*/ 1962 w 2264"/>
                  <a:gd name="T55" fmla="*/ 3182 h 3415"/>
                  <a:gd name="T56" fmla="*/ 2024 w 2264"/>
                  <a:gd name="T57" fmla="*/ 3132 h 3415"/>
                  <a:gd name="T58" fmla="*/ 2056 w 2264"/>
                  <a:gd name="T59" fmla="*/ 3054 h 3415"/>
                  <a:gd name="T60" fmla="*/ 2056 w 2264"/>
                  <a:gd name="T61" fmla="*/ 454 h 3415"/>
                  <a:gd name="T62" fmla="*/ 2025 w 2264"/>
                  <a:gd name="T63" fmla="*/ 354 h 3415"/>
                  <a:gd name="T64" fmla="*/ 1964 w 2264"/>
                  <a:gd name="T65" fmla="*/ 270 h 3415"/>
                  <a:gd name="T66" fmla="*/ 1879 w 2264"/>
                  <a:gd name="T67" fmla="*/ 216 h 3415"/>
                  <a:gd name="T68" fmla="*/ 476 w 2264"/>
                  <a:gd name="T69" fmla="*/ 204 h 3415"/>
                  <a:gd name="T70" fmla="*/ 371 w 2264"/>
                  <a:gd name="T71" fmla="*/ 233 h 3415"/>
                  <a:gd name="T72" fmla="*/ 279 w 2264"/>
                  <a:gd name="T73" fmla="*/ 308 h 3415"/>
                  <a:gd name="T74" fmla="*/ 219 w 2264"/>
                  <a:gd name="T75" fmla="*/ 411 h 3415"/>
                  <a:gd name="T76" fmla="*/ 206 w 2264"/>
                  <a:gd name="T77" fmla="*/ 1090 h 3415"/>
                  <a:gd name="T78" fmla="*/ 183 w 2264"/>
                  <a:gd name="T79" fmla="*/ 1154 h 3415"/>
                  <a:gd name="T80" fmla="*/ 126 w 2264"/>
                  <a:gd name="T81" fmla="*/ 1190 h 3415"/>
                  <a:gd name="T82" fmla="*/ 58 w 2264"/>
                  <a:gd name="T83" fmla="*/ 1181 h 3415"/>
                  <a:gd name="T84" fmla="*/ 11 w 2264"/>
                  <a:gd name="T85" fmla="*/ 1135 h 3415"/>
                  <a:gd name="T86" fmla="*/ 0 w 2264"/>
                  <a:gd name="T87" fmla="*/ 487 h 3415"/>
                  <a:gd name="T88" fmla="*/ 30 w 2264"/>
                  <a:gd name="T89" fmla="*/ 329 h 3415"/>
                  <a:gd name="T90" fmla="*/ 110 w 2264"/>
                  <a:gd name="T91" fmla="*/ 189 h 3415"/>
                  <a:gd name="T92" fmla="*/ 229 w 2264"/>
                  <a:gd name="T93" fmla="*/ 80 h 3415"/>
                  <a:gd name="T94" fmla="*/ 373 w 2264"/>
                  <a:gd name="T95" fmla="*/ 14 h 3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64" h="3415">
                    <a:moveTo>
                      <a:pt x="476" y="0"/>
                    </a:moveTo>
                    <a:lnTo>
                      <a:pt x="1814" y="0"/>
                    </a:lnTo>
                    <a:lnTo>
                      <a:pt x="1863" y="4"/>
                    </a:lnTo>
                    <a:lnTo>
                      <a:pt x="1910" y="13"/>
                    </a:lnTo>
                    <a:lnTo>
                      <a:pt x="1956" y="28"/>
                    </a:lnTo>
                    <a:lnTo>
                      <a:pt x="2000" y="47"/>
                    </a:lnTo>
                    <a:lnTo>
                      <a:pt x="2041" y="73"/>
                    </a:lnTo>
                    <a:lnTo>
                      <a:pt x="2080" y="101"/>
                    </a:lnTo>
                    <a:lnTo>
                      <a:pt x="2116" y="134"/>
                    </a:lnTo>
                    <a:lnTo>
                      <a:pt x="2148" y="170"/>
                    </a:lnTo>
                    <a:lnTo>
                      <a:pt x="2177" y="210"/>
                    </a:lnTo>
                    <a:lnTo>
                      <a:pt x="2203" y="252"/>
                    </a:lnTo>
                    <a:lnTo>
                      <a:pt x="2224" y="297"/>
                    </a:lnTo>
                    <a:lnTo>
                      <a:pt x="2241" y="342"/>
                    </a:lnTo>
                    <a:lnTo>
                      <a:pt x="2253" y="390"/>
                    </a:lnTo>
                    <a:lnTo>
                      <a:pt x="2262" y="438"/>
                    </a:lnTo>
                    <a:lnTo>
                      <a:pt x="2264" y="487"/>
                    </a:lnTo>
                    <a:lnTo>
                      <a:pt x="2264" y="3022"/>
                    </a:lnTo>
                    <a:lnTo>
                      <a:pt x="2261" y="3070"/>
                    </a:lnTo>
                    <a:lnTo>
                      <a:pt x="2253" y="3117"/>
                    </a:lnTo>
                    <a:lnTo>
                      <a:pt x="2239" y="3160"/>
                    </a:lnTo>
                    <a:lnTo>
                      <a:pt x="2221" y="3201"/>
                    </a:lnTo>
                    <a:lnTo>
                      <a:pt x="2199" y="3239"/>
                    </a:lnTo>
                    <a:lnTo>
                      <a:pt x="2171" y="3274"/>
                    </a:lnTo>
                    <a:lnTo>
                      <a:pt x="2139" y="3306"/>
                    </a:lnTo>
                    <a:lnTo>
                      <a:pt x="2103" y="3334"/>
                    </a:lnTo>
                    <a:lnTo>
                      <a:pt x="2064" y="3358"/>
                    </a:lnTo>
                    <a:lnTo>
                      <a:pt x="2020" y="3378"/>
                    </a:lnTo>
                    <a:lnTo>
                      <a:pt x="1973" y="3394"/>
                    </a:lnTo>
                    <a:lnTo>
                      <a:pt x="1923" y="3406"/>
                    </a:lnTo>
                    <a:lnTo>
                      <a:pt x="1870" y="3413"/>
                    </a:lnTo>
                    <a:lnTo>
                      <a:pt x="1814" y="3415"/>
                    </a:lnTo>
                    <a:lnTo>
                      <a:pt x="476" y="3415"/>
                    </a:lnTo>
                    <a:lnTo>
                      <a:pt x="424" y="3413"/>
                    </a:lnTo>
                    <a:lnTo>
                      <a:pt x="374" y="3408"/>
                    </a:lnTo>
                    <a:lnTo>
                      <a:pt x="326" y="3397"/>
                    </a:lnTo>
                    <a:lnTo>
                      <a:pt x="281" y="3383"/>
                    </a:lnTo>
                    <a:lnTo>
                      <a:pt x="237" y="3366"/>
                    </a:lnTo>
                    <a:lnTo>
                      <a:pt x="196" y="3346"/>
                    </a:lnTo>
                    <a:lnTo>
                      <a:pt x="158" y="3322"/>
                    </a:lnTo>
                    <a:lnTo>
                      <a:pt x="123" y="3294"/>
                    </a:lnTo>
                    <a:lnTo>
                      <a:pt x="92" y="3263"/>
                    </a:lnTo>
                    <a:lnTo>
                      <a:pt x="65" y="3231"/>
                    </a:lnTo>
                    <a:lnTo>
                      <a:pt x="43" y="3193"/>
                    </a:lnTo>
                    <a:lnTo>
                      <a:pt x="25" y="3155"/>
                    </a:lnTo>
                    <a:lnTo>
                      <a:pt x="11" y="3113"/>
                    </a:lnTo>
                    <a:lnTo>
                      <a:pt x="3" y="3069"/>
                    </a:lnTo>
                    <a:lnTo>
                      <a:pt x="0" y="3022"/>
                    </a:lnTo>
                    <a:lnTo>
                      <a:pt x="0" y="2415"/>
                    </a:lnTo>
                    <a:lnTo>
                      <a:pt x="3" y="2392"/>
                    </a:lnTo>
                    <a:lnTo>
                      <a:pt x="11" y="2370"/>
                    </a:lnTo>
                    <a:lnTo>
                      <a:pt x="22" y="2351"/>
                    </a:lnTo>
                    <a:lnTo>
                      <a:pt x="39" y="2335"/>
                    </a:lnTo>
                    <a:lnTo>
                      <a:pt x="58" y="2324"/>
                    </a:lnTo>
                    <a:lnTo>
                      <a:pt x="79" y="2316"/>
                    </a:lnTo>
                    <a:lnTo>
                      <a:pt x="103" y="2313"/>
                    </a:lnTo>
                    <a:lnTo>
                      <a:pt x="126" y="2316"/>
                    </a:lnTo>
                    <a:lnTo>
                      <a:pt x="148" y="2324"/>
                    </a:lnTo>
                    <a:lnTo>
                      <a:pt x="167" y="2335"/>
                    </a:lnTo>
                    <a:lnTo>
                      <a:pt x="183" y="2351"/>
                    </a:lnTo>
                    <a:lnTo>
                      <a:pt x="195" y="2370"/>
                    </a:lnTo>
                    <a:lnTo>
                      <a:pt x="203" y="2392"/>
                    </a:lnTo>
                    <a:lnTo>
                      <a:pt x="206" y="2415"/>
                    </a:lnTo>
                    <a:lnTo>
                      <a:pt x="206" y="3022"/>
                    </a:lnTo>
                    <a:lnTo>
                      <a:pt x="208" y="3051"/>
                    </a:lnTo>
                    <a:lnTo>
                      <a:pt x="214" y="3078"/>
                    </a:lnTo>
                    <a:lnTo>
                      <a:pt x="224" y="3102"/>
                    </a:lnTo>
                    <a:lnTo>
                      <a:pt x="238" y="3122"/>
                    </a:lnTo>
                    <a:lnTo>
                      <a:pt x="255" y="3141"/>
                    </a:lnTo>
                    <a:lnTo>
                      <a:pt x="273" y="3157"/>
                    </a:lnTo>
                    <a:lnTo>
                      <a:pt x="295" y="3171"/>
                    </a:lnTo>
                    <a:lnTo>
                      <a:pt x="318" y="3182"/>
                    </a:lnTo>
                    <a:lnTo>
                      <a:pt x="343" y="3191"/>
                    </a:lnTo>
                    <a:lnTo>
                      <a:pt x="369" y="3199"/>
                    </a:lnTo>
                    <a:lnTo>
                      <a:pt x="396" y="3205"/>
                    </a:lnTo>
                    <a:lnTo>
                      <a:pt x="422" y="3208"/>
                    </a:lnTo>
                    <a:lnTo>
                      <a:pt x="450" y="3210"/>
                    </a:lnTo>
                    <a:lnTo>
                      <a:pt x="476" y="3211"/>
                    </a:lnTo>
                    <a:lnTo>
                      <a:pt x="1814" y="3211"/>
                    </a:lnTo>
                    <a:lnTo>
                      <a:pt x="1846" y="3210"/>
                    </a:lnTo>
                    <a:lnTo>
                      <a:pt x="1878" y="3207"/>
                    </a:lnTo>
                    <a:lnTo>
                      <a:pt x="1907" y="3201"/>
                    </a:lnTo>
                    <a:lnTo>
                      <a:pt x="1936" y="3192"/>
                    </a:lnTo>
                    <a:lnTo>
                      <a:pt x="1962" y="3182"/>
                    </a:lnTo>
                    <a:lnTo>
                      <a:pt x="1985" y="3168"/>
                    </a:lnTo>
                    <a:lnTo>
                      <a:pt x="2006" y="3151"/>
                    </a:lnTo>
                    <a:lnTo>
                      <a:pt x="2024" y="3132"/>
                    </a:lnTo>
                    <a:lnTo>
                      <a:pt x="2039" y="3108"/>
                    </a:lnTo>
                    <a:lnTo>
                      <a:pt x="2050" y="3083"/>
                    </a:lnTo>
                    <a:lnTo>
                      <a:pt x="2056" y="3054"/>
                    </a:lnTo>
                    <a:lnTo>
                      <a:pt x="2058" y="3022"/>
                    </a:lnTo>
                    <a:lnTo>
                      <a:pt x="2058" y="487"/>
                    </a:lnTo>
                    <a:lnTo>
                      <a:pt x="2056" y="454"/>
                    </a:lnTo>
                    <a:lnTo>
                      <a:pt x="2050" y="420"/>
                    </a:lnTo>
                    <a:lnTo>
                      <a:pt x="2039" y="387"/>
                    </a:lnTo>
                    <a:lnTo>
                      <a:pt x="2025" y="354"/>
                    </a:lnTo>
                    <a:lnTo>
                      <a:pt x="2008" y="324"/>
                    </a:lnTo>
                    <a:lnTo>
                      <a:pt x="1987" y="296"/>
                    </a:lnTo>
                    <a:lnTo>
                      <a:pt x="1964" y="270"/>
                    </a:lnTo>
                    <a:lnTo>
                      <a:pt x="1938" y="248"/>
                    </a:lnTo>
                    <a:lnTo>
                      <a:pt x="1909" y="230"/>
                    </a:lnTo>
                    <a:lnTo>
                      <a:pt x="1879" y="216"/>
                    </a:lnTo>
                    <a:lnTo>
                      <a:pt x="1847" y="208"/>
                    </a:lnTo>
                    <a:lnTo>
                      <a:pt x="1814" y="204"/>
                    </a:lnTo>
                    <a:lnTo>
                      <a:pt x="476" y="204"/>
                    </a:lnTo>
                    <a:lnTo>
                      <a:pt x="441" y="208"/>
                    </a:lnTo>
                    <a:lnTo>
                      <a:pt x="405" y="217"/>
                    </a:lnTo>
                    <a:lnTo>
                      <a:pt x="371" y="233"/>
                    </a:lnTo>
                    <a:lnTo>
                      <a:pt x="338" y="254"/>
                    </a:lnTo>
                    <a:lnTo>
                      <a:pt x="307" y="279"/>
                    </a:lnTo>
                    <a:lnTo>
                      <a:pt x="279" y="308"/>
                    </a:lnTo>
                    <a:lnTo>
                      <a:pt x="254" y="340"/>
                    </a:lnTo>
                    <a:lnTo>
                      <a:pt x="234" y="374"/>
                    </a:lnTo>
                    <a:lnTo>
                      <a:pt x="219" y="411"/>
                    </a:lnTo>
                    <a:lnTo>
                      <a:pt x="209" y="449"/>
                    </a:lnTo>
                    <a:lnTo>
                      <a:pt x="206" y="487"/>
                    </a:lnTo>
                    <a:lnTo>
                      <a:pt x="206" y="1090"/>
                    </a:lnTo>
                    <a:lnTo>
                      <a:pt x="203" y="1113"/>
                    </a:lnTo>
                    <a:lnTo>
                      <a:pt x="195" y="1135"/>
                    </a:lnTo>
                    <a:lnTo>
                      <a:pt x="183" y="1154"/>
                    </a:lnTo>
                    <a:lnTo>
                      <a:pt x="167" y="1170"/>
                    </a:lnTo>
                    <a:lnTo>
                      <a:pt x="148" y="1181"/>
                    </a:lnTo>
                    <a:lnTo>
                      <a:pt x="126" y="1190"/>
                    </a:lnTo>
                    <a:lnTo>
                      <a:pt x="103" y="1192"/>
                    </a:lnTo>
                    <a:lnTo>
                      <a:pt x="79" y="1190"/>
                    </a:lnTo>
                    <a:lnTo>
                      <a:pt x="58" y="1181"/>
                    </a:lnTo>
                    <a:lnTo>
                      <a:pt x="39" y="1170"/>
                    </a:lnTo>
                    <a:lnTo>
                      <a:pt x="22" y="1154"/>
                    </a:lnTo>
                    <a:lnTo>
                      <a:pt x="11" y="1135"/>
                    </a:lnTo>
                    <a:lnTo>
                      <a:pt x="3" y="1113"/>
                    </a:lnTo>
                    <a:lnTo>
                      <a:pt x="0" y="1090"/>
                    </a:lnTo>
                    <a:lnTo>
                      <a:pt x="0" y="487"/>
                    </a:lnTo>
                    <a:lnTo>
                      <a:pt x="3" y="433"/>
                    </a:lnTo>
                    <a:lnTo>
                      <a:pt x="14" y="381"/>
                    </a:lnTo>
                    <a:lnTo>
                      <a:pt x="30" y="329"/>
                    </a:lnTo>
                    <a:lnTo>
                      <a:pt x="51" y="280"/>
                    </a:lnTo>
                    <a:lnTo>
                      <a:pt x="78" y="233"/>
                    </a:lnTo>
                    <a:lnTo>
                      <a:pt x="110" y="189"/>
                    </a:lnTo>
                    <a:lnTo>
                      <a:pt x="147" y="149"/>
                    </a:lnTo>
                    <a:lnTo>
                      <a:pt x="186" y="112"/>
                    </a:lnTo>
                    <a:lnTo>
                      <a:pt x="229" y="80"/>
                    </a:lnTo>
                    <a:lnTo>
                      <a:pt x="275" y="53"/>
                    </a:lnTo>
                    <a:lnTo>
                      <a:pt x="323" y="30"/>
                    </a:lnTo>
                    <a:lnTo>
                      <a:pt x="373" y="14"/>
                    </a:lnTo>
                    <a:lnTo>
                      <a:pt x="424" y="4"/>
                    </a:lnTo>
                    <a:lnTo>
                      <a:pt x="476" y="0"/>
                    </a:lnTo>
                    <a:close/>
                  </a:path>
                </a:pathLst>
              </a:custGeom>
              <a:grpFill/>
              <a:ln w="0">
                <a:solidFill>
                  <a:srgbClr val="C8212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36" name="Group 1135"/>
          <p:cNvGrpSpPr/>
          <p:nvPr/>
        </p:nvGrpSpPr>
        <p:grpSpPr>
          <a:xfrm>
            <a:off x="5299651" y="2824164"/>
            <a:ext cx="1577729" cy="1386689"/>
            <a:chOff x="5299651" y="2824164"/>
            <a:chExt cx="1577729" cy="1386689"/>
          </a:xfrm>
        </p:grpSpPr>
        <p:sp>
          <p:nvSpPr>
            <p:cNvPr id="113" name="Rectangle 112"/>
            <p:cNvSpPr/>
            <p:nvPr/>
          </p:nvSpPr>
          <p:spPr>
            <a:xfrm>
              <a:off x="5299651" y="3872299"/>
              <a:ext cx="15777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CA" sz="16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OUTPUT</a:t>
              </a:r>
              <a:endParaRPr kumimoji="0" lang="en-CA" sz="16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2" name="Group 4"/>
            <p:cNvGrpSpPr>
              <a:grpSpLocks noChangeAspect="1"/>
            </p:cNvGrpSpPr>
            <p:nvPr/>
          </p:nvGrpSpPr>
          <p:grpSpPr bwMode="auto">
            <a:xfrm rot="10800000">
              <a:off x="5715676" y="2824164"/>
              <a:ext cx="742951" cy="677863"/>
              <a:chOff x="889" y="1779"/>
              <a:chExt cx="468" cy="427"/>
            </a:xfrm>
            <a:solidFill>
              <a:srgbClr val="7BD2F0"/>
            </a:solidFill>
          </p:grpSpPr>
          <p:sp>
            <p:nvSpPr>
              <p:cNvPr id="123" name="Freeform 6"/>
              <p:cNvSpPr>
                <a:spLocks/>
              </p:cNvSpPr>
              <p:nvPr/>
            </p:nvSpPr>
            <p:spPr bwMode="auto">
              <a:xfrm flipH="1">
                <a:off x="889" y="1903"/>
                <a:ext cx="308" cy="189"/>
              </a:xfrm>
              <a:custGeom>
                <a:avLst/>
                <a:gdLst>
                  <a:gd name="T0" fmla="*/ 1688 w 2461"/>
                  <a:gd name="T1" fmla="*/ 0 h 1507"/>
                  <a:gd name="T2" fmla="*/ 1711 w 2461"/>
                  <a:gd name="T3" fmla="*/ 0 h 1507"/>
                  <a:gd name="T4" fmla="*/ 1732 w 2461"/>
                  <a:gd name="T5" fmla="*/ 5 h 1507"/>
                  <a:gd name="T6" fmla="*/ 1754 w 2461"/>
                  <a:gd name="T7" fmla="*/ 14 h 1507"/>
                  <a:gd name="T8" fmla="*/ 1772 w 2461"/>
                  <a:gd name="T9" fmla="*/ 29 h 1507"/>
                  <a:gd name="T10" fmla="*/ 2373 w 2461"/>
                  <a:gd name="T11" fmla="*/ 625 h 1507"/>
                  <a:gd name="T12" fmla="*/ 2388 w 2461"/>
                  <a:gd name="T13" fmla="*/ 636 h 1507"/>
                  <a:gd name="T14" fmla="*/ 2400 w 2461"/>
                  <a:gd name="T15" fmla="*/ 651 h 1507"/>
                  <a:gd name="T16" fmla="*/ 2431 w 2461"/>
                  <a:gd name="T17" fmla="*/ 682 h 1507"/>
                  <a:gd name="T18" fmla="*/ 2444 w 2461"/>
                  <a:gd name="T19" fmla="*/ 698 h 1507"/>
                  <a:gd name="T20" fmla="*/ 2454 w 2461"/>
                  <a:gd name="T21" fmla="*/ 715 h 1507"/>
                  <a:gd name="T22" fmla="*/ 2459 w 2461"/>
                  <a:gd name="T23" fmla="*/ 733 h 1507"/>
                  <a:gd name="T24" fmla="*/ 2461 w 2461"/>
                  <a:gd name="T25" fmla="*/ 754 h 1507"/>
                  <a:gd name="T26" fmla="*/ 2459 w 2461"/>
                  <a:gd name="T27" fmla="*/ 773 h 1507"/>
                  <a:gd name="T28" fmla="*/ 2454 w 2461"/>
                  <a:gd name="T29" fmla="*/ 792 h 1507"/>
                  <a:gd name="T30" fmla="*/ 2444 w 2461"/>
                  <a:gd name="T31" fmla="*/ 810 h 1507"/>
                  <a:gd name="T32" fmla="*/ 2431 w 2461"/>
                  <a:gd name="T33" fmla="*/ 825 h 1507"/>
                  <a:gd name="T34" fmla="*/ 1772 w 2461"/>
                  <a:gd name="T35" fmla="*/ 1478 h 1507"/>
                  <a:gd name="T36" fmla="*/ 1756 w 2461"/>
                  <a:gd name="T37" fmla="*/ 1491 h 1507"/>
                  <a:gd name="T38" fmla="*/ 1738 w 2461"/>
                  <a:gd name="T39" fmla="*/ 1500 h 1507"/>
                  <a:gd name="T40" fmla="*/ 1718 w 2461"/>
                  <a:gd name="T41" fmla="*/ 1505 h 1507"/>
                  <a:gd name="T42" fmla="*/ 1699 w 2461"/>
                  <a:gd name="T43" fmla="*/ 1507 h 1507"/>
                  <a:gd name="T44" fmla="*/ 1680 w 2461"/>
                  <a:gd name="T45" fmla="*/ 1505 h 1507"/>
                  <a:gd name="T46" fmla="*/ 1661 w 2461"/>
                  <a:gd name="T47" fmla="*/ 1499 h 1507"/>
                  <a:gd name="T48" fmla="*/ 1642 w 2461"/>
                  <a:gd name="T49" fmla="*/ 1488 h 1507"/>
                  <a:gd name="T50" fmla="*/ 1626 w 2461"/>
                  <a:gd name="T51" fmla="*/ 1474 h 1507"/>
                  <a:gd name="T52" fmla="*/ 1613 w 2461"/>
                  <a:gd name="T53" fmla="*/ 1458 h 1507"/>
                  <a:gd name="T54" fmla="*/ 1604 w 2461"/>
                  <a:gd name="T55" fmla="*/ 1440 h 1507"/>
                  <a:gd name="T56" fmla="*/ 1598 w 2461"/>
                  <a:gd name="T57" fmla="*/ 1420 h 1507"/>
                  <a:gd name="T58" fmla="*/ 1596 w 2461"/>
                  <a:gd name="T59" fmla="*/ 1400 h 1507"/>
                  <a:gd name="T60" fmla="*/ 1598 w 2461"/>
                  <a:gd name="T61" fmla="*/ 1380 h 1507"/>
                  <a:gd name="T62" fmla="*/ 1604 w 2461"/>
                  <a:gd name="T63" fmla="*/ 1359 h 1507"/>
                  <a:gd name="T64" fmla="*/ 1613 w 2461"/>
                  <a:gd name="T65" fmla="*/ 1341 h 1507"/>
                  <a:gd name="T66" fmla="*/ 1626 w 2461"/>
                  <a:gd name="T67" fmla="*/ 1325 h 1507"/>
                  <a:gd name="T68" fmla="*/ 2156 w 2461"/>
                  <a:gd name="T69" fmla="*/ 791 h 1507"/>
                  <a:gd name="T70" fmla="*/ 103 w 2461"/>
                  <a:gd name="T71" fmla="*/ 791 h 1507"/>
                  <a:gd name="T72" fmla="*/ 79 w 2461"/>
                  <a:gd name="T73" fmla="*/ 788 h 1507"/>
                  <a:gd name="T74" fmla="*/ 58 w 2461"/>
                  <a:gd name="T75" fmla="*/ 781 h 1507"/>
                  <a:gd name="T76" fmla="*/ 39 w 2461"/>
                  <a:gd name="T77" fmla="*/ 769 h 1507"/>
                  <a:gd name="T78" fmla="*/ 23 w 2461"/>
                  <a:gd name="T79" fmla="*/ 753 h 1507"/>
                  <a:gd name="T80" fmla="*/ 11 w 2461"/>
                  <a:gd name="T81" fmla="*/ 734 h 1507"/>
                  <a:gd name="T82" fmla="*/ 3 w 2461"/>
                  <a:gd name="T83" fmla="*/ 713 h 1507"/>
                  <a:gd name="T84" fmla="*/ 0 w 2461"/>
                  <a:gd name="T85" fmla="*/ 689 h 1507"/>
                  <a:gd name="T86" fmla="*/ 3 w 2461"/>
                  <a:gd name="T87" fmla="*/ 666 h 1507"/>
                  <a:gd name="T88" fmla="*/ 11 w 2461"/>
                  <a:gd name="T89" fmla="*/ 645 h 1507"/>
                  <a:gd name="T90" fmla="*/ 23 w 2461"/>
                  <a:gd name="T91" fmla="*/ 626 h 1507"/>
                  <a:gd name="T92" fmla="*/ 39 w 2461"/>
                  <a:gd name="T93" fmla="*/ 610 h 1507"/>
                  <a:gd name="T94" fmla="*/ 58 w 2461"/>
                  <a:gd name="T95" fmla="*/ 598 h 1507"/>
                  <a:gd name="T96" fmla="*/ 79 w 2461"/>
                  <a:gd name="T97" fmla="*/ 591 h 1507"/>
                  <a:gd name="T98" fmla="*/ 103 w 2461"/>
                  <a:gd name="T99" fmla="*/ 587 h 1507"/>
                  <a:gd name="T100" fmla="*/ 2065 w 2461"/>
                  <a:gd name="T101" fmla="*/ 587 h 1507"/>
                  <a:gd name="T102" fmla="*/ 1626 w 2461"/>
                  <a:gd name="T103" fmla="*/ 164 h 1507"/>
                  <a:gd name="T104" fmla="*/ 1612 w 2461"/>
                  <a:gd name="T105" fmla="*/ 146 h 1507"/>
                  <a:gd name="T106" fmla="*/ 1602 w 2461"/>
                  <a:gd name="T107" fmla="*/ 127 h 1507"/>
                  <a:gd name="T108" fmla="*/ 1597 w 2461"/>
                  <a:gd name="T109" fmla="*/ 106 h 1507"/>
                  <a:gd name="T110" fmla="*/ 1597 w 2461"/>
                  <a:gd name="T111" fmla="*/ 86 h 1507"/>
                  <a:gd name="T112" fmla="*/ 1602 w 2461"/>
                  <a:gd name="T113" fmla="*/ 66 h 1507"/>
                  <a:gd name="T114" fmla="*/ 1612 w 2461"/>
                  <a:gd name="T115" fmla="*/ 47 h 1507"/>
                  <a:gd name="T116" fmla="*/ 1626 w 2461"/>
                  <a:gd name="T117" fmla="*/ 29 h 1507"/>
                  <a:gd name="T118" fmla="*/ 1646 w 2461"/>
                  <a:gd name="T119" fmla="*/ 14 h 1507"/>
                  <a:gd name="T120" fmla="*/ 1666 w 2461"/>
                  <a:gd name="T121" fmla="*/ 5 h 1507"/>
                  <a:gd name="T122" fmla="*/ 1688 w 2461"/>
                  <a:gd name="T123" fmla="*/ 0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61" h="1507">
                    <a:moveTo>
                      <a:pt x="1688" y="0"/>
                    </a:moveTo>
                    <a:lnTo>
                      <a:pt x="1711" y="0"/>
                    </a:lnTo>
                    <a:lnTo>
                      <a:pt x="1732" y="5"/>
                    </a:lnTo>
                    <a:lnTo>
                      <a:pt x="1754" y="14"/>
                    </a:lnTo>
                    <a:lnTo>
                      <a:pt x="1772" y="29"/>
                    </a:lnTo>
                    <a:lnTo>
                      <a:pt x="2373" y="625"/>
                    </a:lnTo>
                    <a:lnTo>
                      <a:pt x="2388" y="636"/>
                    </a:lnTo>
                    <a:lnTo>
                      <a:pt x="2400" y="651"/>
                    </a:lnTo>
                    <a:lnTo>
                      <a:pt x="2431" y="682"/>
                    </a:lnTo>
                    <a:lnTo>
                      <a:pt x="2444" y="698"/>
                    </a:lnTo>
                    <a:lnTo>
                      <a:pt x="2454" y="715"/>
                    </a:lnTo>
                    <a:lnTo>
                      <a:pt x="2459" y="733"/>
                    </a:lnTo>
                    <a:lnTo>
                      <a:pt x="2461" y="754"/>
                    </a:lnTo>
                    <a:lnTo>
                      <a:pt x="2459" y="773"/>
                    </a:lnTo>
                    <a:lnTo>
                      <a:pt x="2454" y="792"/>
                    </a:lnTo>
                    <a:lnTo>
                      <a:pt x="2444" y="810"/>
                    </a:lnTo>
                    <a:lnTo>
                      <a:pt x="2431" y="825"/>
                    </a:lnTo>
                    <a:lnTo>
                      <a:pt x="1772" y="1478"/>
                    </a:lnTo>
                    <a:lnTo>
                      <a:pt x="1756" y="1491"/>
                    </a:lnTo>
                    <a:lnTo>
                      <a:pt x="1738" y="1500"/>
                    </a:lnTo>
                    <a:lnTo>
                      <a:pt x="1718" y="1505"/>
                    </a:lnTo>
                    <a:lnTo>
                      <a:pt x="1699" y="1507"/>
                    </a:lnTo>
                    <a:lnTo>
                      <a:pt x="1680" y="1505"/>
                    </a:lnTo>
                    <a:lnTo>
                      <a:pt x="1661" y="1499"/>
                    </a:lnTo>
                    <a:lnTo>
                      <a:pt x="1642" y="1488"/>
                    </a:lnTo>
                    <a:lnTo>
                      <a:pt x="1626" y="1474"/>
                    </a:lnTo>
                    <a:lnTo>
                      <a:pt x="1613" y="1458"/>
                    </a:lnTo>
                    <a:lnTo>
                      <a:pt x="1604" y="1440"/>
                    </a:lnTo>
                    <a:lnTo>
                      <a:pt x="1598" y="1420"/>
                    </a:lnTo>
                    <a:lnTo>
                      <a:pt x="1596" y="1400"/>
                    </a:lnTo>
                    <a:lnTo>
                      <a:pt x="1598" y="1380"/>
                    </a:lnTo>
                    <a:lnTo>
                      <a:pt x="1604" y="1359"/>
                    </a:lnTo>
                    <a:lnTo>
                      <a:pt x="1613" y="1341"/>
                    </a:lnTo>
                    <a:lnTo>
                      <a:pt x="1626" y="1325"/>
                    </a:lnTo>
                    <a:lnTo>
                      <a:pt x="2156" y="791"/>
                    </a:lnTo>
                    <a:lnTo>
                      <a:pt x="103" y="791"/>
                    </a:lnTo>
                    <a:lnTo>
                      <a:pt x="79" y="788"/>
                    </a:lnTo>
                    <a:lnTo>
                      <a:pt x="58" y="781"/>
                    </a:lnTo>
                    <a:lnTo>
                      <a:pt x="39" y="769"/>
                    </a:lnTo>
                    <a:lnTo>
                      <a:pt x="23" y="753"/>
                    </a:lnTo>
                    <a:lnTo>
                      <a:pt x="11" y="734"/>
                    </a:lnTo>
                    <a:lnTo>
                      <a:pt x="3" y="713"/>
                    </a:lnTo>
                    <a:lnTo>
                      <a:pt x="0" y="689"/>
                    </a:lnTo>
                    <a:lnTo>
                      <a:pt x="3" y="666"/>
                    </a:lnTo>
                    <a:lnTo>
                      <a:pt x="11" y="645"/>
                    </a:lnTo>
                    <a:lnTo>
                      <a:pt x="23" y="626"/>
                    </a:lnTo>
                    <a:lnTo>
                      <a:pt x="39" y="610"/>
                    </a:lnTo>
                    <a:lnTo>
                      <a:pt x="58" y="598"/>
                    </a:lnTo>
                    <a:lnTo>
                      <a:pt x="79" y="591"/>
                    </a:lnTo>
                    <a:lnTo>
                      <a:pt x="103" y="587"/>
                    </a:lnTo>
                    <a:lnTo>
                      <a:pt x="2065" y="587"/>
                    </a:lnTo>
                    <a:lnTo>
                      <a:pt x="1626" y="164"/>
                    </a:lnTo>
                    <a:lnTo>
                      <a:pt x="1612" y="146"/>
                    </a:lnTo>
                    <a:lnTo>
                      <a:pt x="1602" y="127"/>
                    </a:lnTo>
                    <a:lnTo>
                      <a:pt x="1597" y="106"/>
                    </a:lnTo>
                    <a:lnTo>
                      <a:pt x="1597" y="86"/>
                    </a:lnTo>
                    <a:lnTo>
                      <a:pt x="1602" y="66"/>
                    </a:lnTo>
                    <a:lnTo>
                      <a:pt x="1612" y="47"/>
                    </a:lnTo>
                    <a:lnTo>
                      <a:pt x="1626" y="29"/>
                    </a:lnTo>
                    <a:lnTo>
                      <a:pt x="1646" y="14"/>
                    </a:lnTo>
                    <a:lnTo>
                      <a:pt x="1666" y="5"/>
                    </a:lnTo>
                    <a:lnTo>
                      <a:pt x="1688" y="0"/>
                    </a:lnTo>
                    <a:close/>
                  </a:path>
                </a:pathLst>
              </a:custGeom>
              <a:grpFill/>
              <a:ln w="0">
                <a:solidFill>
                  <a:srgbClr val="7BD2F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7"/>
              <p:cNvSpPr>
                <a:spLocks/>
              </p:cNvSpPr>
              <p:nvPr/>
            </p:nvSpPr>
            <p:spPr bwMode="auto">
              <a:xfrm>
                <a:off x="1074" y="1779"/>
                <a:ext cx="283" cy="427"/>
              </a:xfrm>
              <a:custGeom>
                <a:avLst/>
                <a:gdLst>
                  <a:gd name="T0" fmla="*/ 1863 w 2264"/>
                  <a:gd name="T1" fmla="*/ 4 h 3415"/>
                  <a:gd name="T2" fmla="*/ 2000 w 2264"/>
                  <a:gd name="T3" fmla="*/ 47 h 3415"/>
                  <a:gd name="T4" fmla="*/ 2116 w 2264"/>
                  <a:gd name="T5" fmla="*/ 134 h 3415"/>
                  <a:gd name="T6" fmla="*/ 2203 w 2264"/>
                  <a:gd name="T7" fmla="*/ 252 h 3415"/>
                  <a:gd name="T8" fmla="*/ 2253 w 2264"/>
                  <a:gd name="T9" fmla="*/ 390 h 3415"/>
                  <a:gd name="T10" fmla="*/ 2264 w 2264"/>
                  <a:gd name="T11" fmla="*/ 3022 h 3415"/>
                  <a:gd name="T12" fmla="*/ 2239 w 2264"/>
                  <a:gd name="T13" fmla="*/ 3160 h 3415"/>
                  <a:gd name="T14" fmla="*/ 2171 w 2264"/>
                  <a:gd name="T15" fmla="*/ 3274 h 3415"/>
                  <a:gd name="T16" fmla="*/ 2064 w 2264"/>
                  <a:gd name="T17" fmla="*/ 3358 h 3415"/>
                  <a:gd name="T18" fmla="*/ 1923 w 2264"/>
                  <a:gd name="T19" fmla="*/ 3406 h 3415"/>
                  <a:gd name="T20" fmla="*/ 476 w 2264"/>
                  <a:gd name="T21" fmla="*/ 3415 h 3415"/>
                  <a:gd name="T22" fmla="*/ 326 w 2264"/>
                  <a:gd name="T23" fmla="*/ 3397 h 3415"/>
                  <a:gd name="T24" fmla="*/ 196 w 2264"/>
                  <a:gd name="T25" fmla="*/ 3346 h 3415"/>
                  <a:gd name="T26" fmla="*/ 92 w 2264"/>
                  <a:gd name="T27" fmla="*/ 3263 h 3415"/>
                  <a:gd name="T28" fmla="*/ 25 w 2264"/>
                  <a:gd name="T29" fmla="*/ 3155 h 3415"/>
                  <a:gd name="T30" fmla="*/ 0 w 2264"/>
                  <a:gd name="T31" fmla="*/ 3022 h 3415"/>
                  <a:gd name="T32" fmla="*/ 11 w 2264"/>
                  <a:gd name="T33" fmla="*/ 2370 h 3415"/>
                  <a:gd name="T34" fmla="*/ 58 w 2264"/>
                  <a:gd name="T35" fmla="*/ 2324 h 3415"/>
                  <a:gd name="T36" fmla="*/ 126 w 2264"/>
                  <a:gd name="T37" fmla="*/ 2316 h 3415"/>
                  <a:gd name="T38" fmla="*/ 183 w 2264"/>
                  <a:gd name="T39" fmla="*/ 2351 h 3415"/>
                  <a:gd name="T40" fmla="*/ 206 w 2264"/>
                  <a:gd name="T41" fmla="*/ 2415 h 3415"/>
                  <a:gd name="T42" fmla="*/ 214 w 2264"/>
                  <a:gd name="T43" fmla="*/ 3078 h 3415"/>
                  <a:gd name="T44" fmla="*/ 255 w 2264"/>
                  <a:gd name="T45" fmla="*/ 3141 h 3415"/>
                  <a:gd name="T46" fmla="*/ 318 w 2264"/>
                  <a:gd name="T47" fmla="*/ 3182 h 3415"/>
                  <a:gd name="T48" fmla="*/ 396 w 2264"/>
                  <a:gd name="T49" fmla="*/ 3205 h 3415"/>
                  <a:gd name="T50" fmla="*/ 476 w 2264"/>
                  <a:gd name="T51" fmla="*/ 3211 h 3415"/>
                  <a:gd name="T52" fmla="*/ 1878 w 2264"/>
                  <a:gd name="T53" fmla="*/ 3207 h 3415"/>
                  <a:gd name="T54" fmla="*/ 1962 w 2264"/>
                  <a:gd name="T55" fmla="*/ 3182 h 3415"/>
                  <a:gd name="T56" fmla="*/ 2024 w 2264"/>
                  <a:gd name="T57" fmla="*/ 3132 h 3415"/>
                  <a:gd name="T58" fmla="*/ 2056 w 2264"/>
                  <a:gd name="T59" fmla="*/ 3054 h 3415"/>
                  <a:gd name="T60" fmla="*/ 2056 w 2264"/>
                  <a:gd name="T61" fmla="*/ 454 h 3415"/>
                  <a:gd name="T62" fmla="*/ 2025 w 2264"/>
                  <a:gd name="T63" fmla="*/ 354 h 3415"/>
                  <a:gd name="T64" fmla="*/ 1964 w 2264"/>
                  <a:gd name="T65" fmla="*/ 270 h 3415"/>
                  <a:gd name="T66" fmla="*/ 1879 w 2264"/>
                  <a:gd name="T67" fmla="*/ 216 h 3415"/>
                  <a:gd name="T68" fmla="*/ 476 w 2264"/>
                  <a:gd name="T69" fmla="*/ 204 h 3415"/>
                  <a:gd name="T70" fmla="*/ 371 w 2264"/>
                  <a:gd name="T71" fmla="*/ 233 h 3415"/>
                  <a:gd name="T72" fmla="*/ 279 w 2264"/>
                  <a:gd name="T73" fmla="*/ 308 h 3415"/>
                  <a:gd name="T74" fmla="*/ 219 w 2264"/>
                  <a:gd name="T75" fmla="*/ 411 h 3415"/>
                  <a:gd name="T76" fmla="*/ 206 w 2264"/>
                  <a:gd name="T77" fmla="*/ 1090 h 3415"/>
                  <a:gd name="T78" fmla="*/ 183 w 2264"/>
                  <a:gd name="T79" fmla="*/ 1154 h 3415"/>
                  <a:gd name="T80" fmla="*/ 126 w 2264"/>
                  <a:gd name="T81" fmla="*/ 1190 h 3415"/>
                  <a:gd name="T82" fmla="*/ 58 w 2264"/>
                  <a:gd name="T83" fmla="*/ 1181 h 3415"/>
                  <a:gd name="T84" fmla="*/ 11 w 2264"/>
                  <a:gd name="T85" fmla="*/ 1135 h 3415"/>
                  <a:gd name="T86" fmla="*/ 0 w 2264"/>
                  <a:gd name="T87" fmla="*/ 487 h 3415"/>
                  <a:gd name="T88" fmla="*/ 30 w 2264"/>
                  <a:gd name="T89" fmla="*/ 329 h 3415"/>
                  <a:gd name="T90" fmla="*/ 110 w 2264"/>
                  <a:gd name="T91" fmla="*/ 189 h 3415"/>
                  <a:gd name="T92" fmla="*/ 229 w 2264"/>
                  <a:gd name="T93" fmla="*/ 80 h 3415"/>
                  <a:gd name="T94" fmla="*/ 373 w 2264"/>
                  <a:gd name="T95" fmla="*/ 14 h 3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64" h="3415">
                    <a:moveTo>
                      <a:pt x="476" y="0"/>
                    </a:moveTo>
                    <a:lnTo>
                      <a:pt x="1814" y="0"/>
                    </a:lnTo>
                    <a:lnTo>
                      <a:pt x="1863" y="4"/>
                    </a:lnTo>
                    <a:lnTo>
                      <a:pt x="1910" y="13"/>
                    </a:lnTo>
                    <a:lnTo>
                      <a:pt x="1956" y="28"/>
                    </a:lnTo>
                    <a:lnTo>
                      <a:pt x="2000" y="47"/>
                    </a:lnTo>
                    <a:lnTo>
                      <a:pt x="2041" y="73"/>
                    </a:lnTo>
                    <a:lnTo>
                      <a:pt x="2080" y="101"/>
                    </a:lnTo>
                    <a:lnTo>
                      <a:pt x="2116" y="134"/>
                    </a:lnTo>
                    <a:lnTo>
                      <a:pt x="2148" y="170"/>
                    </a:lnTo>
                    <a:lnTo>
                      <a:pt x="2177" y="210"/>
                    </a:lnTo>
                    <a:lnTo>
                      <a:pt x="2203" y="252"/>
                    </a:lnTo>
                    <a:lnTo>
                      <a:pt x="2224" y="297"/>
                    </a:lnTo>
                    <a:lnTo>
                      <a:pt x="2241" y="342"/>
                    </a:lnTo>
                    <a:lnTo>
                      <a:pt x="2253" y="390"/>
                    </a:lnTo>
                    <a:lnTo>
                      <a:pt x="2262" y="438"/>
                    </a:lnTo>
                    <a:lnTo>
                      <a:pt x="2264" y="487"/>
                    </a:lnTo>
                    <a:lnTo>
                      <a:pt x="2264" y="3022"/>
                    </a:lnTo>
                    <a:lnTo>
                      <a:pt x="2261" y="3070"/>
                    </a:lnTo>
                    <a:lnTo>
                      <a:pt x="2253" y="3117"/>
                    </a:lnTo>
                    <a:lnTo>
                      <a:pt x="2239" y="3160"/>
                    </a:lnTo>
                    <a:lnTo>
                      <a:pt x="2221" y="3201"/>
                    </a:lnTo>
                    <a:lnTo>
                      <a:pt x="2199" y="3239"/>
                    </a:lnTo>
                    <a:lnTo>
                      <a:pt x="2171" y="3274"/>
                    </a:lnTo>
                    <a:lnTo>
                      <a:pt x="2139" y="3306"/>
                    </a:lnTo>
                    <a:lnTo>
                      <a:pt x="2103" y="3334"/>
                    </a:lnTo>
                    <a:lnTo>
                      <a:pt x="2064" y="3358"/>
                    </a:lnTo>
                    <a:lnTo>
                      <a:pt x="2020" y="3378"/>
                    </a:lnTo>
                    <a:lnTo>
                      <a:pt x="1973" y="3394"/>
                    </a:lnTo>
                    <a:lnTo>
                      <a:pt x="1923" y="3406"/>
                    </a:lnTo>
                    <a:lnTo>
                      <a:pt x="1870" y="3413"/>
                    </a:lnTo>
                    <a:lnTo>
                      <a:pt x="1814" y="3415"/>
                    </a:lnTo>
                    <a:lnTo>
                      <a:pt x="476" y="3415"/>
                    </a:lnTo>
                    <a:lnTo>
                      <a:pt x="424" y="3413"/>
                    </a:lnTo>
                    <a:lnTo>
                      <a:pt x="374" y="3408"/>
                    </a:lnTo>
                    <a:lnTo>
                      <a:pt x="326" y="3397"/>
                    </a:lnTo>
                    <a:lnTo>
                      <a:pt x="281" y="3383"/>
                    </a:lnTo>
                    <a:lnTo>
                      <a:pt x="237" y="3366"/>
                    </a:lnTo>
                    <a:lnTo>
                      <a:pt x="196" y="3346"/>
                    </a:lnTo>
                    <a:lnTo>
                      <a:pt x="158" y="3322"/>
                    </a:lnTo>
                    <a:lnTo>
                      <a:pt x="123" y="3294"/>
                    </a:lnTo>
                    <a:lnTo>
                      <a:pt x="92" y="3263"/>
                    </a:lnTo>
                    <a:lnTo>
                      <a:pt x="65" y="3231"/>
                    </a:lnTo>
                    <a:lnTo>
                      <a:pt x="43" y="3193"/>
                    </a:lnTo>
                    <a:lnTo>
                      <a:pt x="25" y="3155"/>
                    </a:lnTo>
                    <a:lnTo>
                      <a:pt x="11" y="3113"/>
                    </a:lnTo>
                    <a:lnTo>
                      <a:pt x="3" y="3069"/>
                    </a:lnTo>
                    <a:lnTo>
                      <a:pt x="0" y="3022"/>
                    </a:lnTo>
                    <a:lnTo>
                      <a:pt x="0" y="2415"/>
                    </a:lnTo>
                    <a:lnTo>
                      <a:pt x="3" y="2392"/>
                    </a:lnTo>
                    <a:lnTo>
                      <a:pt x="11" y="2370"/>
                    </a:lnTo>
                    <a:lnTo>
                      <a:pt x="22" y="2351"/>
                    </a:lnTo>
                    <a:lnTo>
                      <a:pt x="39" y="2335"/>
                    </a:lnTo>
                    <a:lnTo>
                      <a:pt x="58" y="2324"/>
                    </a:lnTo>
                    <a:lnTo>
                      <a:pt x="79" y="2316"/>
                    </a:lnTo>
                    <a:lnTo>
                      <a:pt x="103" y="2313"/>
                    </a:lnTo>
                    <a:lnTo>
                      <a:pt x="126" y="2316"/>
                    </a:lnTo>
                    <a:lnTo>
                      <a:pt x="148" y="2324"/>
                    </a:lnTo>
                    <a:lnTo>
                      <a:pt x="167" y="2335"/>
                    </a:lnTo>
                    <a:lnTo>
                      <a:pt x="183" y="2351"/>
                    </a:lnTo>
                    <a:lnTo>
                      <a:pt x="195" y="2370"/>
                    </a:lnTo>
                    <a:lnTo>
                      <a:pt x="203" y="2392"/>
                    </a:lnTo>
                    <a:lnTo>
                      <a:pt x="206" y="2415"/>
                    </a:lnTo>
                    <a:lnTo>
                      <a:pt x="206" y="3022"/>
                    </a:lnTo>
                    <a:lnTo>
                      <a:pt x="208" y="3051"/>
                    </a:lnTo>
                    <a:lnTo>
                      <a:pt x="214" y="3078"/>
                    </a:lnTo>
                    <a:lnTo>
                      <a:pt x="224" y="3102"/>
                    </a:lnTo>
                    <a:lnTo>
                      <a:pt x="238" y="3122"/>
                    </a:lnTo>
                    <a:lnTo>
                      <a:pt x="255" y="3141"/>
                    </a:lnTo>
                    <a:lnTo>
                      <a:pt x="273" y="3157"/>
                    </a:lnTo>
                    <a:lnTo>
                      <a:pt x="295" y="3171"/>
                    </a:lnTo>
                    <a:lnTo>
                      <a:pt x="318" y="3182"/>
                    </a:lnTo>
                    <a:lnTo>
                      <a:pt x="343" y="3191"/>
                    </a:lnTo>
                    <a:lnTo>
                      <a:pt x="369" y="3199"/>
                    </a:lnTo>
                    <a:lnTo>
                      <a:pt x="396" y="3205"/>
                    </a:lnTo>
                    <a:lnTo>
                      <a:pt x="422" y="3208"/>
                    </a:lnTo>
                    <a:lnTo>
                      <a:pt x="450" y="3210"/>
                    </a:lnTo>
                    <a:lnTo>
                      <a:pt x="476" y="3211"/>
                    </a:lnTo>
                    <a:lnTo>
                      <a:pt x="1814" y="3211"/>
                    </a:lnTo>
                    <a:lnTo>
                      <a:pt x="1846" y="3210"/>
                    </a:lnTo>
                    <a:lnTo>
                      <a:pt x="1878" y="3207"/>
                    </a:lnTo>
                    <a:lnTo>
                      <a:pt x="1907" y="3201"/>
                    </a:lnTo>
                    <a:lnTo>
                      <a:pt x="1936" y="3192"/>
                    </a:lnTo>
                    <a:lnTo>
                      <a:pt x="1962" y="3182"/>
                    </a:lnTo>
                    <a:lnTo>
                      <a:pt x="1985" y="3168"/>
                    </a:lnTo>
                    <a:lnTo>
                      <a:pt x="2006" y="3151"/>
                    </a:lnTo>
                    <a:lnTo>
                      <a:pt x="2024" y="3132"/>
                    </a:lnTo>
                    <a:lnTo>
                      <a:pt x="2039" y="3108"/>
                    </a:lnTo>
                    <a:lnTo>
                      <a:pt x="2050" y="3083"/>
                    </a:lnTo>
                    <a:lnTo>
                      <a:pt x="2056" y="3054"/>
                    </a:lnTo>
                    <a:lnTo>
                      <a:pt x="2058" y="3022"/>
                    </a:lnTo>
                    <a:lnTo>
                      <a:pt x="2058" y="487"/>
                    </a:lnTo>
                    <a:lnTo>
                      <a:pt x="2056" y="454"/>
                    </a:lnTo>
                    <a:lnTo>
                      <a:pt x="2050" y="420"/>
                    </a:lnTo>
                    <a:lnTo>
                      <a:pt x="2039" y="387"/>
                    </a:lnTo>
                    <a:lnTo>
                      <a:pt x="2025" y="354"/>
                    </a:lnTo>
                    <a:lnTo>
                      <a:pt x="2008" y="324"/>
                    </a:lnTo>
                    <a:lnTo>
                      <a:pt x="1987" y="296"/>
                    </a:lnTo>
                    <a:lnTo>
                      <a:pt x="1964" y="270"/>
                    </a:lnTo>
                    <a:lnTo>
                      <a:pt x="1938" y="248"/>
                    </a:lnTo>
                    <a:lnTo>
                      <a:pt x="1909" y="230"/>
                    </a:lnTo>
                    <a:lnTo>
                      <a:pt x="1879" y="216"/>
                    </a:lnTo>
                    <a:lnTo>
                      <a:pt x="1847" y="208"/>
                    </a:lnTo>
                    <a:lnTo>
                      <a:pt x="1814" y="204"/>
                    </a:lnTo>
                    <a:lnTo>
                      <a:pt x="476" y="204"/>
                    </a:lnTo>
                    <a:lnTo>
                      <a:pt x="441" y="208"/>
                    </a:lnTo>
                    <a:lnTo>
                      <a:pt x="405" y="217"/>
                    </a:lnTo>
                    <a:lnTo>
                      <a:pt x="371" y="233"/>
                    </a:lnTo>
                    <a:lnTo>
                      <a:pt x="338" y="254"/>
                    </a:lnTo>
                    <a:lnTo>
                      <a:pt x="307" y="279"/>
                    </a:lnTo>
                    <a:lnTo>
                      <a:pt x="279" y="308"/>
                    </a:lnTo>
                    <a:lnTo>
                      <a:pt x="254" y="340"/>
                    </a:lnTo>
                    <a:lnTo>
                      <a:pt x="234" y="374"/>
                    </a:lnTo>
                    <a:lnTo>
                      <a:pt x="219" y="411"/>
                    </a:lnTo>
                    <a:lnTo>
                      <a:pt x="209" y="449"/>
                    </a:lnTo>
                    <a:lnTo>
                      <a:pt x="206" y="487"/>
                    </a:lnTo>
                    <a:lnTo>
                      <a:pt x="206" y="1090"/>
                    </a:lnTo>
                    <a:lnTo>
                      <a:pt x="203" y="1113"/>
                    </a:lnTo>
                    <a:lnTo>
                      <a:pt x="195" y="1135"/>
                    </a:lnTo>
                    <a:lnTo>
                      <a:pt x="183" y="1154"/>
                    </a:lnTo>
                    <a:lnTo>
                      <a:pt x="167" y="1170"/>
                    </a:lnTo>
                    <a:lnTo>
                      <a:pt x="148" y="1181"/>
                    </a:lnTo>
                    <a:lnTo>
                      <a:pt x="126" y="1190"/>
                    </a:lnTo>
                    <a:lnTo>
                      <a:pt x="103" y="1192"/>
                    </a:lnTo>
                    <a:lnTo>
                      <a:pt x="79" y="1190"/>
                    </a:lnTo>
                    <a:lnTo>
                      <a:pt x="58" y="1181"/>
                    </a:lnTo>
                    <a:lnTo>
                      <a:pt x="39" y="1170"/>
                    </a:lnTo>
                    <a:lnTo>
                      <a:pt x="22" y="1154"/>
                    </a:lnTo>
                    <a:lnTo>
                      <a:pt x="11" y="1135"/>
                    </a:lnTo>
                    <a:lnTo>
                      <a:pt x="3" y="1113"/>
                    </a:lnTo>
                    <a:lnTo>
                      <a:pt x="0" y="1090"/>
                    </a:lnTo>
                    <a:lnTo>
                      <a:pt x="0" y="487"/>
                    </a:lnTo>
                    <a:lnTo>
                      <a:pt x="3" y="433"/>
                    </a:lnTo>
                    <a:lnTo>
                      <a:pt x="14" y="381"/>
                    </a:lnTo>
                    <a:lnTo>
                      <a:pt x="30" y="329"/>
                    </a:lnTo>
                    <a:lnTo>
                      <a:pt x="51" y="280"/>
                    </a:lnTo>
                    <a:lnTo>
                      <a:pt x="78" y="233"/>
                    </a:lnTo>
                    <a:lnTo>
                      <a:pt x="110" y="189"/>
                    </a:lnTo>
                    <a:lnTo>
                      <a:pt x="147" y="149"/>
                    </a:lnTo>
                    <a:lnTo>
                      <a:pt x="186" y="112"/>
                    </a:lnTo>
                    <a:lnTo>
                      <a:pt x="229" y="80"/>
                    </a:lnTo>
                    <a:lnTo>
                      <a:pt x="275" y="53"/>
                    </a:lnTo>
                    <a:lnTo>
                      <a:pt x="323" y="30"/>
                    </a:lnTo>
                    <a:lnTo>
                      <a:pt x="373" y="14"/>
                    </a:lnTo>
                    <a:lnTo>
                      <a:pt x="424" y="4"/>
                    </a:lnTo>
                    <a:lnTo>
                      <a:pt x="476" y="0"/>
                    </a:lnTo>
                    <a:close/>
                  </a:path>
                </a:pathLst>
              </a:custGeom>
              <a:grpFill/>
              <a:ln w="0">
                <a:solidFill>
                  <a:srgbClr val="7BD2F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35" name="Group 1134"/>
          <p:cNvGrpSpPr/>
          <p:nvPr/>
        </p:nvGrpSpPr>
        <p:grpSpPr>
          <a:xfrm>
            <a:off x="3227036" y="2824164"/>
            <a:ext cx="1577729" cy="1386689"/>
            <a:chOff x="3227036" y="2824164"/>
            <a:chExt cx="1577729" cy="1386689"/>
          </a:xfrm>
        </p:grpSpPr>
        <p:sp>
          <p:nvSpPr>
            <p:cNvPr id="112" name="Rectangle 111"/>
            <p:cNvSpPr/>
            <p:nvPr/>
          </p:nvSpPr>
          <p:spPr>
            <a:xfrm>
              <a:off x="3227036" y="3872299"/>
              <a:ext cx="15777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CA" sz="16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EXECUTION</a:t>
              </a:r>
              <a:endParaRPr kumimoji="0" lang="en-CA" sz="16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3729356" y="2824164"/>
              <a:ext cx="573088" cy="676275"/>
            </a:xfrm>
            <a:custGeom>
              <a:avLst/>
              <a:gdLst>
                <a:gd name="T0" fmla="*/ 2767 w 2890"/>
                <a:gd name="T1" fmla="*/ 3081 h 3406"/>
                <a:gd name="T2" fmla="*/ 2712 w 2890"/>
                <a:gd name="T3" fmla="*/ 3179 h 3406"/>
                <a:gd name="T4" fmla="*/ 2502 w 2890"/>
                <a:gd name="T5" fmla="*/ 3070 h 3406"/>
                <a:gd name="T6" fmla="*/ 2569 w 2890"/>
                <a:gd name="T7" fmla="*/ 2970 h 3406"/>
                <a:gd name="T8" fmla="*/ 2887 w 2890"/>
                <a:gd name="T9" fmla="*/ 2711 h 3406"/>
                <a:gd name="T10" fmla="*/ 2813 w 2890"/>
                <a:gd name="T11" fmla="*/ 2807 h 3406"/>
                <a:gd name="T12" fmla="*/ 2604 w 2890"/>
                <a:gd name="T13" fmla="*/ 2732 h 3406"/>
                <a:gd name="T14" fmla="*/ 1414 w 2890"/>
                <a:gd name="T15" fmla="*/ 2552 h 3406"/>
                <a:gd name="T16" fmla="*/ 1804 w 2890"/>
                <a:gd name="T17" fmla="*/ 2937 h 3406"/>
                <a:gd name="T18" fmla="*/ 2764 w 2890"/>
                <a:gd name="T19" fmla="*/ 2324 h 3406"/>
                <a:gd name="T20" fmla="*/ 2609 w 2890"/>
                <a:gd name="T21" fmla="*/ 2485 h 3406"/>
                <a:gd name="T22" fmla="*/ 2506 w 2890"/>
                <a:gd name="T23" fmla="*/ 2450 h 3406"/>
                <a:gd name="T24" fmla="*/ 2662 w 2890"/>
                <a:gd name="T25" fmla="*/ 2290 h 3406"/>
                <a:gd name="T26" fmla="*/ 2338 w 2890"/>
                <a:gd name="T27" fmla="*/ 2236 h 3406"/>
                <a:gd name="T28" fmla="*/ 2313 w 2890"/>
                <a:gd name="T29" fmla="*/ 3254 h 3406"/>
                <a:gd name="T30" fmla="*/ 1414 w 2890"/>
                <a:gd name="T31" fmla="*/ 3329 h 3406"/>
                <a:gd name="T32" fmla="*/ 1317 w 2890"/>
                <a:gd name="T33" fmla="*/ 3403 h 3406"/>
                <a:gd name="T34" fmla="*/ 1264 w 2890"/>
                <a:gd name="T35" fmla="*/ 2453 h 3406"/>
                <a:gd name="T36" fmla="*/ 2244 w 2890"/>
                <a:gd name="T37" fmla="*/ 2201 h 3406"/>
                <a:gd name="T38" fmla="*/ 787 w 2890"/>
                <a:gd name="T39" fmla="*/ 2109 h 3406"/>
                <a:gd name="T40" fmla="*/ 856 w 2890"/>
                <a:gd name="T41" fmla="*/ 1529 h 3406"/>
                <a:gd name="T42" fmla="*/ 1100 w 2890"/>
                <a:gd name="T43" fmla="*/ 1412 h 3406"/>
                <a:gd name="T44" fmla="*/ 1394 w 2890"/>
                <a:gd name="T45" fmla="*/ 1591 h 3406"/>
                <a:gd name="T46" fmla="*/ 1576 w 2890"/>
                <a:gd name="T47" fmla="*/ 2108 h 3406"/>
                <a:gd name="T48" fmla="*/ 1494 w 2890"/>
                <a:gd name="T49" fmla="*/ 2198 h 3406"/>
                <a:gd name="T50" fmla="*/ 1371 w 2890"/>
                <a:gd name="T51" fmla="*/ 1853 h 3406"/>
                <a:gd name="T52" fmla="*/ 1192 w 2890"/>
                <a:gd name="T53" fmla="*/ 1622 h 3406"/>
                <a:gd name="T54" fmla="*/ 1057 w 2890"/>
                <a:gd name="T55" fmla="*/ 1979 h 3406"/>
                <a:gd name="T56" fmla="*/ 1057 w 2890"/>
                <a:gd name="T57" fmla="*/ 2514 h 3406"/>
                <a:gd name="T58" fmla="*/ 656 w 2890"/>
                <a:gd name="T59" fmla="*/ 2514 h 3406"/>
                <a:gd name="T60" fmla="*/ 656 w 2890"/>
                <a:gd name="T61" fmla="*/ 1979 h 3406"/>
                <a:gd name="T62" fmla="*/ 523 w 2890"/>
                <a:gd name="T63" fmla="*/ 1620 h 3406"/>
                <a:gd name="T64" fmla="*/ 342 w 2890"/>
                <a:gd name="T65" fmla="*/ 1852 h 3406"/>
                <a:gd name="T66" fmla="*/ 1069 w 2890"/>
                <a:gd name="T67" fmla="*/ 2818 h 3406"/>
                <a:gd name="T68" fmla="*/ 1023 w 2890"/>
                <a:gd name="T69" fmla="*/ 2931 h 3406"/>
                <a:gd name="T70" fmla="*/ 8 w 2890"/>
                <a:gd name="T71" fmla="*/ 2891 h 3406"/>
                <a:gd name="T72" fmla="*/ 232 w 2890"/>
                <a:gd name="T73" fmla="*/ 1715 h 3406"/>
                <a:gd name="T74" fmla="*/ 475 w 2890"/>
                <a:gd name="T75" fmla="*/ 1470 h 3406"/>
                <a:gd name="T76" fmla="*/ 807 w 2890"/>
                <a:gd name="T77" fmla="*/ 1378 h 3406"/>
                <a:gd name="T78" fmla="*/ 828 w 2890"/>
                <a:gd name="T79" fmla="*/ 598 h 3406"/>
                <a:gd name="T80" fmla="*/ 497 w 2890"/>
                <a:gd name="T81" fmla="*/ 801 h 3406"/>
                <a:gd name="T82" fmla="*/ 710 w 2890"/>
                <a:gd name="T83" fmla="*/ 1034 h 3406"/>
                <a:gd name="T84" fmla="*/ 1007 w 2890"/>
                <a:gd name="T85" fmla="*/ 1034 h 3406"/>
                <a:gd name="T86" fmla="*/ 1220 w 2890"/>
                <a:gd name="T87" fmla="*/ 798 h 3406"/>
                <a:gd name="T88" fmla="*/ 1255 w 2890"/>
                <a:gd name="T89" fmla="*/ 463 h 3406"/>
                <a:gd name="T90" fmla="*/ 643 w 2890"/>
                <a:gd name="T91" fmla="*/ 211 h 3406"/>
                <a:gd name="T92" fmla="*/ 475 w 2890"/>
                <a:gd name="T93" fmla="*/ 410 h 3406"/>
                <a:gd name="T94" fmla="*/ 936 w 2890"/>
                <a:gd name="T95" fmla="*/ 414 h 3406"/>
                <a:gd name="T96" fmla="*/ 1067 w 2890"/>
                <a:gd name="T97" fmla="*/ 208 h 3406"/>
                <a:gd name="T98" fmla="*/ 861 w 2890"/>
                <a:gd name="T99" fmla="*/ 0 h 3406"/>
                <a:gd name="T100" fmla="*/ 1155 w 2890"/>
                <a:gd name="T101" fmla="*/ 83 h 3406"/>
                <a:gd name="T102" fmla="*/ 1369 w 2890"/>
                <a:gd name="T103" fmla="*/ 316 h 3406"/>
                <a:gd name="T104" fmla="*/ 1403 w 2890"/>
                <a:gd name="T105" fmla="*/ 704 h 3406"/>
                <a:gd name="T106" fmla="*/ 1244 w 2890"/>
                <a:gd name="T107" fmla="*/ 1048 h 3406"/>
                <a:gd name="T108" fmla="*/ 913 w 2890"/>
                <a:gd name="T109" fmla="*/ 1215 h 3406"/>
                <a:gd name="T110" fmla="*/ 550 w 2890"/>
                <a:gd name="T111" fmla="*/ 1117 h 3406"/>
                <a:gd name="T112" fmla="*/ 340 w 2890"/>
                <a:gd name="T113" fmla="*/ 817 h 3406"/>
                <a:gd name="T114" fmla="*/ 316 w 2890"/>
                <a:gd name="T115" fmla="*/ 410 h 3406"/>
                <a:gd name="T116" fmla="*/ 487 w 2890"/>
                <a:gd name="T117" fmla="*/ 134 h 3406"/>
                <a:gd name="T118" fmla="*/ 769 w 2890"/>
                <a:gd name="T119" fmla="*/ 9 h 3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90" h="3406">
                  <a:moveTo>
                    <a:pt x="2569" y="2970"/>
                  </a:moveTo>
                  <a:lnTo>
                    <a:pt x="2589" y="2971"/>
                  </a:lnTo>
                  <a:lnTo>
                    <a:pt x="2609" y="2977"/>
                  </a:lnTo>
                  <a:lnTo>
                    <a:pt x="2729" y="3036"/>
                  </a:lnTo>
                  <a:lnTo>
                    <a:pt x="2746" y="3048"/>
                  </a:lnTo>
                  <a:lnTo>
                    <a:pt x="2759" y="3063"/>
                  </a:lnTo>
                  <a:lnTo>
                    <a:pt x="2767" y="3081"/>
                  </a:lnTo>
                  <a:lnTo>
                    <a:pt x="2772" y="3099"/>
                  </a:lnTo>
                  <a:lnTo>
                    <a:pt x="2771" y="3119"/>
                  </a:lnTo>
                  <a:lnTo>
                    <a:pt x="2764" y="3139"/>
                  </a:lnTo>
                  <a:lnTo>
                    <a:pt x="2754" y="3153"/>
                  </a:lnTo>
                  <a:lnTo>
                    <a:pt x="2743" y="3166"/>
                  </a:lnTo>
                  <a:lnTo>
                    <a:pt x="2728" y="3174"/>
                  </a:lnTo>
                  <a:lnTo>
                    <a:pt x="2712" y="3179"/>
                  </a:lnTo>
                  <a:lnTo>
                    <a:pt x="2695" y="3181"/>
                  </a:lnTo>
                  <a:lnTo>
                    <a:pt x="2678" y="3179"/>
                  </a:lnTo>
                  <a:lnTo>
                    <a:pt x="2662" y="3174"/>
                  </a:lnTo>
                  <a:lnTo>
                    <a:pt x="2541" y="3115"/>
                  </a:lnTo>
                  <a:lnTo>
                    <a:pt x="2524" y="3103"/>
                  </a:lnTo>
                  <a:lnTo>
                    <a:pt x="2511" y="3088"/>
                  </a:lnTo>
                  <a:lnTo>
                    <a:pt x="2502" y="3070"/>
                  </a:lnTo>
                  <a:lnTo>
                    <a:pt x="2499" y="3052"/>
                  </a:lnTo>
                  <a:lnTo>
                    <a:pt x="2500" y="3032"/>
                  </a:lnTo>
                  <a:lnTo>
                    <a:pt x="2506" y="3012"/>
                  </a:lnTo>
                  <a:lnTo>
                    <a:pt x="2518" y="2995"/>
                  </a:lnTo>
                  <a:lnTo>
                    <a:pt x="2532" y="2982"/>
                  </a:lnTo>
                  <a:lnTo>
                    <a:pt x="2550" y="2974"/>
                  </a:lnTo>
                  <a:lnTo>
                    <a:pt x="2569" y="2970"/>
                  </a:lnTo>
                  <a:close/>
                  <a:moveTo>
                    <a:pt x="2680" y="2655"/>
                  </a:moveTo>
                  <a:lnTo>
                    <a:pt x="2813" y="2655"/>
                  </a:lnTo>
                  <a:lnTo>
                    <a:pt x="2834" y="2657"/>
                  </a:lnTo>
                  <a:lnTo>
                    <a:pt x="2851" y="2666"/>
                  </a:lnTo>
                  <a:lnTo>
                    <a:pt x="2867" y="2677"/>
                  </a:lnTo>
                  <a:lnTo>
                    <a:pt x="2879" y="2692"/>
                  </a:lnTo>
                  <a:lnTo>
                    <a:pt x="2887" y="2711"/>
                  </a:lnTo>
                  <a:lnTo>
                    <a:pt x="2890" y="2732"/>
                  </a:lnTo>
                  <a:lnTo>
                    <a:pt x="2887" y="2751"/>
                  </a:lnTo>
                  <a:lnTo>
                    <a:pt x="2879" y="2770"/>
                  </a:lnTo>
                  <a:lnTo>
                    <a:pt x="2867" y="2786"/>
                  </a:lnTo>
                  <a:lnTo>
                    <a:pt x="2851" y="2797"/>
                  </a:lnTo>
                  <a:lnTo>
                    <a:pt x="2834" y="2805"/>
                  </a:lnTo>
                  <a:lnTo>
                    <a:pt x="2813" y="2807"/>
                  </a:lnTo>
                  <a:lnTo>
                    <a:pt x="2680" y="2807"/>
                  </a:lnTo>
                  <a:lnTo>
                    <a:pt x="2660" y="2805"/>
                  </a:lnTo>
                  <a:lnTo>
                    <a:pt x="2642" y="2797"/>
                  </a:lnTo>
                  <a:lnTo>
                    <a:pt x="2626" y="2786"/>
                  </a:lnTo>
                  <a:lnTo>
                    <a:pt x="2614" y="2770"/>
                  </a:lnTo>
                  <a:lnTo>
                    <a:pt x="2607" y="2751"/>
                  </a:lnTo>
                  <a:lnTo>
                    <a:pt x="2604" y="2732"/>
                  </a:lnTo>
                  <a:lnTo>
                    <a:pt x="2607" y="2711"/>
                  </a:lnTo>
                  <a:lnTo>
                    <a:pt x="2614" y="2692"/>
                  </a:lnTo>
                  <a:lnTo>
                    <a:pt x="2626" y="2677"/>
                  </a:lnTo>
                  <a:lnTo>
                    <a:pt x="2642" y="2666"/>
                  </a:lnTo>
                  <a:lnTo>
                    <a:pt x="2660" y="2657"/>
                  </a:lnTo>
                  <a:lnTo>
                    <a:pt x="2680" y="2655"/>
                  </a:lnTo>
                  <a:close/>
                  <a:moveTo>
                    <a:pt x="1414" y="2552"/>
                  </a:moveTo>
                  <a:lnTo>
                    <a:pt x="1414" y="2911"/>
                  </a:lnTo>
                  <a:lnTo>
                    <a:pt x="1651" y="2911"/>
                  </a:lnTo>
                  <a:lnTo>
                    <a:pt x="1651" y="2552"/>
                  </a:lnTo>
                  <a:lnTo>
                    <a:pt x="1414" y="2552"/>
                  </a:lnTo>
                  <a:close/>
                  <a:moveTo>
                    <a:pt x="2194" y="2381"/>
                  </a:moveTo>
                  <a:lnTo>
                    <a:pt x="1804" y="2526"/>
                  </a:lnTo>
                  <a:lnTo>
                    <a:pt x="1804" y="2937"/>
                  </a:lnTo>
                  <a:lnTo>
                    <a:pt x="2194" y="3082"/>
                  </a:lnTo>
                  <a:lnTo>
                    <a:pt x="2194" y="2381"/>
                  </a:lnTo>
                  <a:close/>
                  <a:moveTo>
                    <a:pt x="2701" y="2282"/>
                  </a:moveTo>
                  <a:lnTo>
                    <a:pt x="2720" y="2286"/>
                  </a:lnTo>
                  <a:lnTo>
                    <a:pt x="2737" y="2294"/>
                  </a:lnTo>
                  <a:lnTo>
                    <a:pt x="2753" y="2307"/>
                  </a:lnTo>
                  <a:lnTo>
                    <a:pt x="2764" y="2324"/>
                  </a:lnTo>
                  <a:lnTo>
                    <a:pt x="2771" y="2344"/>
                  </a:lnTo>
                  <a:lnTo>
                    <a:pt x="2772" y="2363"/>
                  </a:lnTo>
                  <a:lnTo>
                    <a:pt x="2767" y="2383"/>
                  </a:lnTo>
                  <a:lnTo>
                    <a:pt x="2759" y="2400"/>
                  </a:lnTo>
                  <a:lnTo>
                    <a:pt x="2746" y="2415"/>
                  </a:lnTo>
                  <a:lnTo>
                    <a:pt x="2729" y="2426"/>
                  </a:lnTo>
                  <a:lnTo>
                    <a:pt x="2609" y="2485"/>
                  </a:lnTo>
                  <a:lnTo>
                    <a:pt x="2592" y="2492"/>
                  </a:lnTo>
                  <a:lnTo>
                    <a:pt x="2575" y="2494"/>
                  </a:lnTo>
                  <a:lnTo>
                    <a:pt x="2558" y="2492"/>
                  </a:lnTo>
                  <a:lnTo>
                    <a:pt x="2542" y="2486"/>
                  </a:lnTo>
                  <a:lnTo>
                    <a:pt x="2528" y="2477"/>
                  </a:lnTo>
                  <a:lnTo>
                    <a:pt x="2515" y="2466"/>
                  </a:lnTo>
                  <a:lnTo>
                    <a:pt x="2506" y="2450"/>
                  </a:lnTo>
                  <a:lnTo>
                    <a:pt x="2500" y="2432"/>
                  </a:lnTo>
                  <a:lnTo>
                    <a:pt x="2499" y="2411"/>
                  </a:lnTo>
                  <a:lnTo>
                    <a:pt x="2502" y="2392"/>
                  </a:lnTo>
                  <a:lnTo>
                    <a:pt x="2511" y="2375"/>
                  </a:lnTo>
                  <a:lnTo>
                    <a:pt x="2524" y="2360"/>
                  </a:lnTo>
                  <a:lnTo>
                    <a:pt x="2541" y="2349"/>
                  </a:lnTo>
                  <a:lnTo>
                    <a:pt x="2662" y="2290"/>
                  </a:lnTo>
                  <a:lnTo>
                    <a:pt x="2681" y="2283"/>
                  </a:lnTo>
                  <a:lnTo>
                    <a:pt x="2701" y="2282"/>
                  </a:lnTo>
                  <a:close/>
                  <a:moveTo>
                    <a:pt x="2280" y="2196"/>
                  </a:moveTo>
                  <a:lnTo>
                    <a:pt x="2298" y="2200"/>
                  </a:lnTo>
                  <a:lnTo>
                    <a:pt x="2313" y="2209"/>
                  </a:lnTo>
                  <a:lnTo>
                    <a:pt x="2328" y="2220"/>
                  </a:lnTo>
                  <a:lnTo>
                    <a:pt x="2338" y="2236"/>
                  </a:lnTo>
                  <a:lnTo>
                    <a:pt x="2344" y="2253"/>
                  </a:lnTo>
                  <a:lnTo>
                    <a:pt x="2346" y="2271"/>
                  </a:lnTo>
                  <a:lnTo>
                    <a:pt x="2346" y="3191"/>
                  </a:lnTo>
                  <a:lnTo>
                    <a:pt x="2344" y="3210"/>
                  </a:lnTo>
                  <a:lnTo>
                    <a:pt x="2338" y="3227"/>
                  </a:lnTo>
                  <a:lnTo>
                    <a:pt x="2328" y="3241"/>
                  </a:lnTo>
                  <a:lnTo>
                    <a:pt x="2313" y="3254"/>
                  </a:lnTo>
                  <a:lnTo>
                    <a:pt x="2298" y="3262"/>
                  </a:lnTo>
                  <a:lnTo>
                    <a:pt x="2280" y="3266"/>
                  </a:lnTo>
                  <a:lnTo>
                    <a:pt x="2261" y="3266"/>
                  </a:lnTo>
                  <a:lnTo>
                    <a:pt x="2243" y="3262"/>
                  </a:lnTo>
                  <a:lnTo>
                    <a:pt x="1711" y="3063"/>
                  </a:lnTo>
                  <a:lnTo>
                    <a:pt x="1414" y="3063"/>
                  </a:lnTo>
                  <a:lnTo>
                    <a:pt x="1414" y="3329"/>
                  </a:lnTo>
                  <a:lnTo>
                    <a:pt x="1411" y="3350"/>
                  </a:lnTo>
                  <a:lnTo>
                    <a:pt x="1404" y="3367"/>
                  </a:lnTo>
                  <a:lnTo>
                    <a:pt x="1391" y="3383"/>
                  </a:lnTo>
                  <a:lnTo>
                    <a:pt x="1376" y="3395"/>
                  </a:lnTo>
                  <a:lnTo>
                    <a:pt x="1358" y="3403"/>
                  </a:lnTo>
                  <a:lnTo>
                    <a:pt x="1338" y="3406"/>
                  </a:lnTo>
                  <a:lnTo>
                    <a:pt x="1317" y="3403"/>
                  </a:lnTo>
                  <a:lnTo>
                    <a:pt x="1299" y="3395"/>
                  </a:lnTo>
                  <a:lnTo>
                    <a:pt x="1284" y="3383"/>
                  </a:lnTo>
                  <a:lnTo>
                    <a:pt x="1271" y="3367"/>
                  </a:lnTo>
                  <a:lnTo>
                    <a:pt x="1264" y="3350"/>
                  </a:lnTo>
                  <a:lnTo>
                    <a:pt x="1261" y="3329"/>
                  </a:lnTo>
                  <a:lnTo>
                    <a:pt x="1261" y="2473"/>
                  </a:lnTo>
                  <a:lnTo>
                    <a:pt x="1264" y="2453"/>
                  </a:lnTo>
                  <a:lnTo>
                    <a:pt x="1272" y="2435"/>
                  </a:lnTo>
                  <a:lnTo>
                    <a:pt x="1285" y="2420"/>
                  </a:lnTo>
                  <a:lnTo>
                    <a:pt x="1301" y="2409"/>
                  </a:lnTo>
                  <a:lnTo>
                    <a:pt x="1320" y="2402"/>
                  </a:lnTo>
                  <a:lnTo>
                    <a:pt x="1341" y="2398"/>
                  </a:lnTo>
                  <a:lnTo>
                    <a:pt x="1711" y="2398"/>
                  </a:lnTo>
                  <a:lnTo>
                    <a:pt x="2244" y="2201"/>
                  </a:lnTo>
                  <a:lnTo>
                    <a:pt x="2261" y="2197"/>
                  </a:lnTo>
                  <a:lnTo>
                    <a:pt x="2280" y="2196"/>
                  </a:lnTo>
                  <a:close/>
                  <a:moveTo>
                    <a:pt x="787" y="2109"/>
                  </a:moveTo>
                  <a:lnTo>
                    <a:pt x="787" y="2384"/>
                  </a:lnTo>
                  <a:lnTo>
                    <a:pt x="925" y="2384"/>
                  </a:lnTo>
                  <a:lnTo>
                    <a:pt x="925" y="2109"/>
                  </a:lnTo>
                  <a:lnTo>
                    <a:pt x="787" y="2109"/>
                  </a:lnTo>
                  <a:close/>
                  <a:moveTo>
                    <a:pt x="856" y="1529"/>
                  </a:moveTo>
                  <a:lnTo>
                    <a:pt x="800" y="1531"/>
                  </a:lnTo>
                  <a:lnTo>
                    <a:pt x="744" y="1538"/>
                  </a:lnTo>
                  <a:lnTo>
                    <a:pt x="859" y="1822"/>
                  </a:lnTo>
                  <a:lnTo>
                    <a:pt x="972" y="1539"/>
                  </a:lnTo>
                  <a:lnTo>
                    <a:pt x="913" y="1532"/>
                  </a:lnTo>
                  <a:lnTo>
                    <a:pt x="856" y="1529"/>
                  </a:lnTo>
                  <a:close/>
                  <a:moveTo>
                    <a:pt x="855" y="1376"/>
                  </a:moveTo>
                  <a:lnTo>
                    <a:pt x="856" y="1376"/>
                  </a:lnTo>
                  <a:lnTo>
                    <a:pt x="905" y="1378"/>
                  </a:lnTo>
                  <a:lnTo>
                    <a:pt x="954" y="1382"/>
                  </a:lnTo>
                  <a:lnTo>
                    <a:pt x="1003" y="1389"/>
                  </a:lnTo>
                  <a:lnTo>
                    <a:pt x="1051" y="1400"/>
                  </a:lnTo>
                  <a:lnTo>
                    <a:pt x="1100" y="1412"/>
                  </a:lnTo>
                  <a:lnTo>
                    <a:pt x="1147" y="1429"/>
                  </a:lnTo>
                  <a:lnTo>
                    <a:pt x="1192" y="1448"/>
                  </a:lnTo>
                  <a:lnTo>
                    <a:pt x="1237" y="1470"/>
                  </a:lnTo>
                  <a:lnTo>
                    <a:pt x="1280" y="1496"/>
                  </a:lnTo>
                  <a:lnTo>
                    <a:pt x="1320" y="1524"/>
                  </a:lnTo>
                  <a:lnTo>
                    <a:pt x="1358" y="1556"/>
                  </a:lnTo>
                  <a:lnTo>
                    <a:pt x="1394" y="1591"/>
                  </a:lnTo>
                  <a:lnTo>
                    <a:pt x="1426" y="1628"/>
                  </a:lnTo>
                  <a:lnTo>
                    <a:pt x="1455" y="1671"/>
                  </a:lnTo>
                  <a:lnTo>
                    <a:pt x="1480" y="1715"/>
                  </a:lnTo>
                  <a:lnTo>
                    <a:pt x="1501" y="1763"/>
                  </a:lnTo>
                  <a:lnTo>
                    <a:pt x="1519" y="1815"/>
                  </a:lnTo>
                  <a:lnTo>
                    <a:pt x="1531" y="1870"/>
                  </a:lnTo>
                  <a:lnTo>
                    <a:pt x="1576" y="2108"/>
                  </a:lnTo>
                  <a:lnTo>
                    <a:pt x="1577" y="2128"/>
                  </a:lnTo>
                  <a:lnTo>
                    <a:pt x="1573" y="2148"/>
                  </a:lnTo>
                  <a:lnTo>
                    <a:pt x="1564" y="2166"/>
                  </a:lnTo>
                  <a:lnTo>
                    <a:pt x="1550" y="2180"/>
                  </a:lnTo>
                  <a:lnTo>
                    <a:pt x="1534" y="2190"/>
                  </a:lnTo>
                  <a:lnTo>
                    <a:pt x="1515" y="2197"/>
                  </a:lnTo>
                  <a:lnTo>
                    <a:pt x="1494" y="2198"/>
                  </a:lnTo>
                  <a:lnTo>
                    <a:pt x="1474" y="2194"/>
                  </a:lnTo>
                  <a:lnTo>
                    <a:pt x="1457" y="2184"/>
                  </a:lnTo>
                  <a:lnTo>
                    <a:pt x="1442" y="2172"/>
                  </a:lnTo>
                  <a:lnTo>
                    <a:pt x="1432" y="2155"/>
                  </a:lnTo>
                  <a:lnTo>
                    <a:pt x="1426" y="2136"/>
                  </a:lnTo>
                  <a:lnTo>
                    <a:pt x="1381" y="1897"/>
                  </a:lnTo>
                  <a:lnTo>
                    <a:pt x="1371" y="1853"/>
                  </a:lnTo>
                  <a:lnTo>
                    <a:pt x="1355" y="1811"/>
                  </a:lnTo>
                  <a:lnTo>
                    <a:pt x="1337" y="1772"/>
                  </a:lnTo>
                  <a:lnTo>
                    <a:pt x="1314" y="1736"/>
                  </a:lnTo>
                  <a:lnTo>
                    <a:pt x="1288" y="1703"/>
                  </a:lnTo>
                  <a:lnTo>
                    <a:pt x="1259" y="1673"/>
                  </a:lnTo>
                  <a:lnTo>
                    <a:pt x="1227" y="1646"/>
                  </a:lnTo>
                  <a:lnTo>
                    <a:pt x="1192" y="1622"/>
                  </a:lnTo>
                  <a:lnTo>
                    <a:pt x="1156" y="1600"/>
                  </a:lnTo>
                  <a:lnTo>
                    <a:pt x="1119" y="1583"/>
                  </a:lnTo>
                  <a:lnTo>
                    <a:pt x="968" y="1956"/>
                  </a:lnTo>
                  <a:lnTo>
                    <a:pt x="1004" y="1956"/>
                  </a:lnTo>
                  <a:lnTo>
                    <a:pt x="1023" y="1959"/>
                  </a:lnTo>
                  <a:lnTo>
                    <a:pt x="1041" y="1967"/>
                  </a:lnTo>
                  <a:lnTo>
                    <a:pt x="1057" y="1979"/>
                  </a:lnTo>
                  <a:lnTo>
                    <a:pt x="1068" y="1995"/>
                  </a:lnTo>
                  <a:lnTo>
                    <a:pt x="1075" y="2013"/>
                  </a:lnTo>
                  <a:lnTo>
                    <a:pt x="1077" y="2033"/>
                  </a:lnTo>
                  <a:lnTo>
                    <a:pt x="1077" y="2461"/>
                  </a:lnTo>
                  <a:lnTo>
                    <a:pt x="1075" y="2481"/>
                  </a:lnTo>
                  <a:lnTo>
                    <a:pt x="1068" y="2499"/>
                  </a:lnTo>
                  <a:lnTo>
                    <a:pt x="1057" y="2514"/>
                  </a:lnTo>
                  <a:lnTo>
                    <a:pt x="1041" y="2526"/>
                  </a:lnTo>
                  <a:lnTo>
                    <a:pt x="1023" y="2534"/>
                  </a:lnTo>
                  <a:lnTo>
                    <a:pt x="1004" y="2536"/>
                  </a:lnTo>
                  <a:lnTo>
                    <a:pt x="711" y="2536"/>
                  </a:lnTo>
                  <a:lnTo>
                    <a:pt x="691" y="2534"/>
                  </a:lnTo>
                  <a:lnTo>
                    <a:pt x="673" y="2526"/>
                  </a:lnTo>
                  <a:lnTo>
                    <a:pt x="656" y="2514"/>
                  </a:lnTo>
                  <a:lnTo>
                    <a:pt x="645" y="2499"/>
                  </a:lnTo>
                  <a:lnTo>
                    <a:pt x="637" y="2481"/>
                  </a:lnTo>
                  <a:lnTo>
                    <a:pt x="635" y="2461"/>
                  </a:lnTo>
                  <a:lnTo>
                    <a:pt x="635" y="2033"/>
                  </a:lnTo>
                  <a:lnTo>
                    <a:pt x="637" y="2013"/>
                  </a:lnTo>
                  <a:lnTo>
                    <a:pt x="645" y="1995"/>
                  </a:lnTo>
                  <a:lnTo>
                    <a:pt x="656" y="1979"/>
                  </a:lnTo>
                  <a:lnTo>
                    <a:pt x="673" y="1967"/>
                  </a:lnTo>
                  <a:lnTo>
                    <a:pt x="691" y="1959"/>
                  </a:lnTo>
                  <a:lnTo>
                    <a:pt x="711" y="1956"/>
                  </a:lnTo>
                  <a:lnTo>
                    <a:pt x="748" y="1956"/>
                  </a:lnTo>
                  <a:lnTo>
                    <a:pt x="597" y="1581"/>
                  </a:lnTo>
                  <a:lnTo>
                    <a:pt x="559" y="1599"/>
                  </a:lnTo>
                  <a:lnTo>
                    <a:pt x="523" y="1620"/>
                  </a:lnTo>
                  <a:lnTo>
                    <a:pt x="487" y="1645"/>
                  </a:lnTo>
                  <a:lnTo>
                    <a:pt x="455" y="1672"/>
                  </a:lnTo>
                  <a:lnTo>
                    <a:pt x="426" y="1702"/>
                  </a:lnTo>
                  <a:lnTo>
                    <a:pt x="400" y="1735"/>
                  </a:lnTo>
                  <a:lnTo>
                    <a:pt x="376" y="1771"/>
                  </a:lnTo>
                  <a:lnTo>
                    <a:pt x="358" y="1811"/>
                  </a:lnTo>
                  <a:lnTo>
                    <a:pt x="342" y="1852"/>
                  </a:lnTo>
                  <a:lnTo>
                    <a:pt x="331" y="1897"/>
                  </a:lnTo>
                  <a:lnTo>
                    <a:pt x="168" y="2780"/>
                  </a:lnTo>
                  <a:lnTo>
                    <a:pt x="1004" y="2780"/>
                  </a:lnTo>
                  <a:lnTo>
                    <a:pt x="1023" y="2783"/>
                  </a:lnTo>
                  <a:lnTo>
                    <a:pt x="1042" y="2791"/>
                  </a:lnTo>
                  <a:lnTo>
                    <a:pt x="1058" y="2802"/>
                  </a:lnTo>
                  <a:lnTo>
                    <a:pt x="1069" y="2818"/>
                  </a:lnTo>
                  <a:lnTo>
                    <a:pt x="1077" y="2836"/>
                  </a:lnTo>
                  <a:lnTo>
                    <a:pt x="1079" y="2857"/>
                  </a:lnTo>
                  <a:lnTo>
                    <a:pt x="1077" y="2877"/>
                  </a:lnTo>
                  <a:lnTo>
                    <a:pt x="1069" y="2895"/>
                  </a:lnTo>
                  <a:lnTo>
                    <a:pt x="1058" y="2911"/>
                  </a:lnTo>
                  <a:lnTo>
                    <a:pt x="1042" y="2923"/>
                  </a:lnTo>
                  <a:lnTo>
                    <a:pt x="1023" y="2931"/>
                  </a:lnTo>
                  <a:lnTo>
                    <a:pt x="1004" y="2934"/>
                  </a:lnTo>
                  <a:lnTo>
                    <a:pt x="76" y="2934"/>
                  </a:lnTo>
                  <a:lnTo>
                    <a:pt x="59" y="2932"/>
                  </a:lnTo>
                  <a:lnTo>
                    <a:pt x="44" y="2926"/>
                  </a:lnTo>
                  <a:lnTo>
                    <a:pt x="29" y="2917"/>
                  </a:lnTo>
                  <a:lnTo>
                    <a:pt x="18" y="2906"/>
                  </a:lnTo>
                  <a:lnTo>
                    <a:pt x="8" y="2891"/>
                  </a:lnTo>
                  <a:lnTo>
                    <a:pt x="2" y="2876"/>
                  </a:lnTo>
                  <a:lnTo>
                    <a:pt x="0" y="2859"/>
                  </a:lnTo>
                  <a:lnTo>
                    <a:pt x="1" y="2843"/>
                  </a:lnTo>
                  <a:lnTo>
                    <a:pt x="180" y="1870"/>
                  </a:lnTo>
                  <a:lnTo>
                    <a:pt x="194" y="1815"/>
                  </a:lnTo>
                  <a:lnTo>
                    <a:pt x="210" y="1763"/>
                  </a:lnTo>
                  <a:lnTo>
                    <a:pt x="232" y="1715"/>
                  </a:lnTo>
                  <a:lnTo>
                    <a:pt x="258" y="1671"/>
                  </a:lnTo>
                  <a:lnTo>
                    <a:pt x="287" y="1629"/>
                  </a:lnTo>
                  <a:lnTo>
                    <a:pt x="319" y="1591"/>
                  </a:lnTo>
                  <a:lnTo>
                    <a:pt x="355" y="1556"/>
                  </a:lnTo>
                  <a:lnTo>
                    <a:pt x="392" y="1524"/>
                  </a:lnTo>
                  <a:lnTo>
                    <a:pt x="432" y="1496"/>
                  </a:lnTo>
                  <a:lnTo>
                    <a:pt x="475" y="1470"/>
                  </a:lnTo>
                  <a:lnTo>
                    <a:pt x="519" y="1448"/>
                  </a:lnTo>
                  <a:lnTo>
                    <a:pt x="565" y="1429"/>
                  </a:lnTo>
                  <a:lnTo>
                    <a:pt x="613" y="1412"/>
                  </a:lnTo>
                  <a:lnTo>
                    <a:pt x="660" y="1400"/>
                  </a:lnTo>
                  <a:lnTo>
                    <a:pt x="709" y="1389"/>
                  </a:lnTo>
                  <a:lnTo>
                    <a:pt x="758" y="1382"/>
                  </a:lnTo>
                  <a:lnTo>
                    <a:pt x="807" y="1378"/>
                  </a:lnTo>
                  <a:lnTo>
                    <a:pt x="855" y="1376"/>
                  </a:lnTo>
                  <a:close/>
                  <a:moveTo>
                    <a:pt x="1255" y="463"/>
                  </a:moveTo>
                  <a:lnTo>
                    <a:pt x="1176" y="496"/>
                  </a:lnTo>
                  <a:lnTo>
                    <a:pt x="1093" y="526"/>
                  </a:lnTo>
                  <a:lnTo>
                    <a:pt x="1007" y="553"/>
                  </a:lnTo>
                  <a:lnTo>
                    <a:pt x="919" y="577"/>
                  </a:lnTo>
                  <a:lnTo>
                    <a:pt x="828" y="598"/>
                  </a:lnTo>
                  <a:lnTo>
                    <a:pt x="737" y="616"/>
                  </a:lnTo>
                  <a:lnTo>
                    <a:pt x="645" y="629"/>
                  </a:lnTo>
                  <a:lnTo>
                    <a:pt x="553" y="640"/>
                  </a:lnTo>
                  <a:lnTo>
                    <a:pt x="459" y="647"/>
                  </a:lnTo>
                  <a:lnTo>
                    <a:pt x="469" y="701"/>
                  </a:lnTo>
                  <a:lnTo>
                    <a:pt x="481" y="753"/>
                  </a:lnTo>
                  <a:lnTo>
                    <a:pt x="497" y="801"/>
                  </a:lnTo>
                  <a:lnTo>
                    <a:pt x="517" y="846"/>
                  </a:lnTo>
                  <a:lnTo>
                    <a:pt x="540" y="887"/>
                  </a:lnTo>
                  <a:lnTo>
                    <a:pt x="568" y="924"/>
                  </a:lnTo>
                  <a:lnTo>
                    <a:pt x="599" y="959"/>
                  </a:lnTo>
                  <a:lnTo>
                    <a:pt x="634" y="989"/>
                  </a:lnTo>
                  <a:lnTo>
                    <a:pt x="671" y="1014"/>
                  </a:lnTo>
                  <a:lnTo>
                    <a:pt x="710" y="1034"/>
                  </a:lnTo>
                  <a:lnTo>
                    <a:pt x="752" y="1050"/>
                  </a:lnTo>
                  <a:lnTo>
                    <a:pt x="793" y="1060"/>
                  </a:lnTo>
                  <a:lnTo>
                    <a:pt x="837" y="1065"/>
                  </a:lnTo>
                  <a:lnTo>
                    <a:pt x="880" y="1065"/>
                  </a:lnTo>
                  <a:lnTo>
                    <a:pt x="923" y="1060"/>
                  </a:lnTo>
                  <a:lnTo>
                    <a:pt x="965" y="1050"/>
                  </a:lnTo>
                  <a:lnTo>
                    <a:pt x="1007" y="1034"/>
                  </a:lnTo>
                  <a:lnTo>
                    <a:pt x="1046" y="1014"/>
                  </a:lnTo>
                  <a:lnTo>
                    <a:pt x="1084" y="989"/>
                  </a:lnTo>
                  <a:lnTo>
                    <a:pt x="1119" y="959"/>
                  </a:lnTo>
                  <a:lnTo>
                    <a:pt x="1150" y="923"/>
                  </a:lnTo>
                  <a:lnTo>
                    <a:pt x="1177" y="885"/>
                  </a:lnTo>
                  <a:lnTo>
                    <a:pt x="1201" y="844"/>
                  </a:lnTo>
                  <a:lnTo>
                    <a:pt x="1220" y="798"/>
                  </a:lnTo>
                  <a:lnTo>
                    <a:pt x="1237" y="748"/>
                  </a:lnTo>
                  <a:lnTo>
                    <a:pt x="1249" y="697"/>
                  </a:lnTo>
                  <a:lnTo>
                    <a:pt x="1258" y="642"/>
                  </a:lnTo>
                  <a:lnTo>
                    <a:pt x="1262" y="584"/>
                  </a:lnTo>
                  <a:lnTo>
                    <a:pt x="1261" y="524"/>
                  </a:lnTo>
                  <a:lnTo>
                    <a:pt x="1259" y="492"/>
                  </a:lnTo>
                  <a:lnTo>
                    <a:pt x="1255" y="463"/>
                  </a:lnTo>
                  <a:close/>
                  <a:moveTo>
                    <a:pt x="859" y="153"/>
                  </a:moveTo>
                  <a:lnTo>
                    <a:pt x="821" y="155"/>
                  </a:lnTo>
                  <a:lnTo>
                    <a:pt x="784" y="162"/>
                  </a:lnTo>
                  <a:lnTo>
                    <a:pt x="748" y="170"/>
                  </a:lnTo>
                  <a:lnTo>
                    <a:pt x="711" y="181"/>
                  </a:lnTo>
                  <a:lnTo>
                    <a:pt x="676" y="195"/>
                  </a:lnTo>
                  <a:lnTo>
                    <a:pt x="643" y="211"/>
                  </a:lnTo>
                  <a:lnTo>
                    <a:pt x="612" y="231"/>
                  </a:lnTo>
                  <a:lnTo>
                    <a:pt x="582" y="254"/>
                  </a:lnTo>
                  <a:lnTo>
                    <a:pt x="555" y="278"/>
                  </a:lnTo>
                  <a:lnTo>
                    <a:pt x="530" y="307"/>
                  </a:lnTo>
                  <a:lnTo>
                    <a:pt x="508" y="339"/>
                  </a:lnTo>
                  <a:lnTo>
                    <a:pt x="490" y="373"/>
                  </a:lnTo>
                  <a:lnTo>
                    <a:pt x="475" y="410"/>
                  </a:lnTo>
                  <a:lnTo>
                    <a:pt x="465" y="450"/>
                  </a:lnTo>
                  <a:lnTo>
                    <a:pt x="457" y="494"/>
                  </a:lnTo>
                  <a:lnTo>
                    <a:pt x="555" y="487"/>
                  </a:lnTo>
                  <a:lnTo>
                    <a:pt x="652" y="475"/>
                  </a:lnTo>
                  <a:lnTo>
                    <a:pt x="749" y="459"/>
                  </a:lnTo>
                  <a:lnTo>
                    <a:pt x="843" y="439"/>
                  </a:lnTo>
                  <a:lnTo>
                    <a:pt x="936" y="414"/>
                  </a:lnTo>
                  <a:lnTo>
                    <a:pt x="1027" y="387"/>
                  </a:lnTo>
                  <a:lnTo>
                    <a:pt x="1114" y="356"/>
                  </a:lnTo>
                  <a:lnTo>
                    <a:pt x="1197" y="321"/>
                  </a:lnTo>
                  <a:lnTo>
                    <a:pt x="1170" y="287"/>
                  </a:lnTo>
                  <a:lnTo>
                    <a:pt x="1138" y="257"/>
                  </a:lnTo>
                  <a:lnTo>
                    <a:pt x="1104" y="230"/>
                  </a:lnTo>
                  <a:lnTo>
                    <a:pt x="1067" y="208"/>
                  </a:lnTo>
                  <a:lnTo>
                    <a:pt x="1028" y="189"/>
                  </a:lnTo>
                  <a:lnTo>
                    <a:pt x="987" y="175"/>
                  </a:lnTo>
                  <a:lnTo>
                    <a:pt x="945" y="164"/>
                  </a:lnTo>
                  <a:lnTo>
                    <a:pt x="902" y="156"/>
                  </a:lnTo>
                  <a:lnTo>
                    <a:pt x="859" y="153"/>
                  </a:lnTo>
                  <a:close/>
                  <a:moveTo>
                    <a:pt x="855" y="0"/>
                  </a:moveTo>
                  <a:lnTo>
                    <a:pt x="861" y="0"/>
                  </a:lnTo>
                  <a:lnTo>
                    <a:pt x="904" y="3"/>
                  </a:lnTo>
                  <a:lnTo>
                    <a:pt x="948" y="9"/>
                  </a:lnTo>
                  <a:lnTo>
                    <a:pt x="990" y="18"/>
                  </a:lnTo>
                  <a:lnTo>
                    <a:pt x="1033" y="30"/>
                  </a:lnTo>
                  <a:lnTo>
                    <a:pt x="1075" y="45"/>
                  </a:lnTo>
                  <a:lnTo>
                    <a:pt x="1116" y="62"/>
                  </a:lnTo>
                  <a:lnTo>
                    <a:pt x="1155" y="83"/>
                  </a:lnTo>
                  <a:lnTo>
                    <a:pt x="1193" y="107"/>
                  </a:lnTo>
                  <a:lnTo>
                    <a:pt x="1229" y="134"/>
                  </a:lnTo>
                  <a:lnTo>
                    <a:pt x="1263" y="164"/>
                  </a:lnTo>
                  <a:lnTo>
                    <a:pt x="1294" y="197"/>
                  </a:lnTo>
                  <a:lnTo>
                    <a:pt x="1322" y="233"/>
                  </a:lnTo>
                  <a:lnTo>
                    <a:pt x="1347" y="272"/>
                  </a:lnTo>
                  <a:lnTo>
                    <a:pt x="1369" y="316"/>
                  </a:lnTo>
                  <a:lnTo>
                    <a:pt x="1386" y="361"/>
                  </a:lnTo>
                  <a:lnTo>
                    <a:pt x="1400" y="410"/>
                  </a:lnTo>
                  <a:lnTo>
                    <a:pt x="1409" y="463"/>
                  </a:lnTo>
                  <a:lnTo>
                    <a:pt x="1414" y="518"/>
                  </a:lnTo>
                  <a:lnTo>
                    <a:pt x="1414" y="582"/>
                  </a:lnTo>
                  <a:lnTo>
                    <a:pt x="1411" y="644"/>
                  </a:lnTo>
                  <a:lnTo>
                    <a:pt x="1403" y="704"/>
                  </a:lnTo>
                  <a:lnTo>
                    <a:pt x="1391" y="762"/>
                  </a:lnTo>
                  <a:lnTo>
                    <a:pt x="1376" y="817"/>
                  </a:lnTo>
                  <a:lnTo>
                    <a:pt x="1357" y="870"/>
                  </a:lnTo>
                  <a:lnTo>
                    <a:pt x="1334" y="918"/>
                  </a:lnTo>
                  <a:lnTo>
                    <a:pt x="1308" y="965"/>
                  </a:lnTo>
                  <a:lnTo>
                    <a:pt x="1277" y="1008"/>
                  </a:lnTo>
                  <a:lnTo>
                    <a:pt x="1244" y="1048"/>
                  </a:lnTo>
                  <a:lnTo>
                    <a:pt x="1208" y="1084"/>
                  </a:lnTo>
                  <a:lnTo>
                    <a:pt x="1168" y="1117"/>
                  </a:lnTo>
                  <a:lnTo>
                    <a:pt x="1124" y="1145"/>
                  </a:lnTo>
                  <a:lnTo>
                    <a:pt x="1074" y="1172"/>
                  </a:lnTo>
                  <a:lnTo>
                    <a:pt x="1021" y="1191"/>
                  </a:lnTo>
                  <a:lnTo>
                    <a:pt x="967" y="1207"/>
                  </a:lnTo>
                  <a:lnTo>
                    <a:pt x="913" y="1215"/>
                  </a:lnTo>
                  <a:lnTo>
                    <a:pt x="859" y="1218"/>
                  </a:lnTo>
                  <a:lnTo>
                    <a:pt x="804" y="1215"/>
                  </a:lnTo>
                  <a:lnTo>
                    <a:pt x="749" y="1207"/>
                  </a:lnTo>
                  <a:lnTo>
                    <a:pt x="695" y="1191"/>
                  </a:lnTo>
                  <a:lnTo>
                    <a:pt x="643" y="1172"/>
                  </a:lnTo>
                  <a:lnTo>
                    <a:pt x="592" y="1145"/>
                  </a:lnTo>
                  <a:lnTo>
                    <a:pt x="550" y="1117"/>
                  </a:lnTo>
                  <a:lnTo>
                    <a:pt x="509" y="1084"/>
                  </a:lnTo>
                  <a:lnTo>
                    <a:pt x="472" y="1048"/>
                  </a:lnTo>
                  <a:lnTo>
                    <a:pt x="439" y="1008"/>
                  </a:lnTo>
                  <a:lnTo>
                    <a:pt x="409" y="965"/>
                  </a:lnTo>
                  <a:lnTo>
                    <a:pt x="383" y="918"/>
                  </a:lnTo>
                  <a:lnTo>
                    <a:pt x="360" y="870"/>
                  </a:lnTo>
                  <a:lnTo>
                    <a:pt x="340" y="817"/>
                  </a:lnTo>
                  <a:lnTo>
                    <a:pt x="325" y="762"/>
                  </a:lnTo>
                  <a:lnTo>
                    <a:pt x="313" y="704"/>
                  </a:lnTo>
                  <a:lnTo>
                    <a:pt x="306" y="644"/>
                  </a:lnTo>
                  <a:lnTo>
                    <a:pt x="302" y="582"/>
                  </a:lnTo>
                  <a:lnTo>
                    <a:pt x="303" y="518"/>
                  </a:lnTo>
                  <a:lnTo>
                    <a:pt x="307" y="462"/>
                  </a:lnTo>
                  <a:lnTo>
                    <a:pt x="316" y="410"/>
                  </a:lnTo>
                  <a:lnTo>
                    <a:pt x="330" y="361"/>
                  </a:lnTo>
                  <a:lnTo>
                    <a:pt x="347" y="316"/>
                  </a:lnTo>
                  <a:lnTo>
                    <a:pt x="369" y="272"/>
                  </a:lnTo>
                  <a:lnTo>
                    <a:pt x="394" y="233"/>
                  </a:lnTo>
                  <a:lnTo>
                    <a:pt x="423" y="197"/>
                  </a:lnTo>
                  <a:lnTo>
                    <a:pt x="454" y="164"/>
                  </a:lnTo>
                  <a:lnTo>
                    <a:pt x="487" y="134"/>
                  </a:lnTo>
                  <a:lnTo>
                    <a:pt x="524" y="107"/>
                  </a:lnTo>
                  <a:lnTo>
                    <a:pt x="561" y="83"/>
                  </a:lnTo>
                  <a:lnTo>
                    <a:pt x="600" y="62"/>
                  </a:lnTo>
                  <a:lnTo>
                    <a:pt x="642" y="45"/>
                  </a:lnTo>
                  <a:lnTo>
                    <a:pt x="683" y="30"/>
                  </a:lnTo>
                  <a:lnTo>
                    <a:pt x="726" y="18"/>
                  </a:lnTo>
                  <a:lnTo>
                    <a:pt x="769" y="9"/>
                  </a:lnTo>
                  <a:lnTo>
                    <a:pt x="813" y="3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rgbClr val="286D9F"/>
            </a:solidFill>
            <a:ln w="0">
              <a:solidFill>
                <a:srgbClr val="286D9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37" name="Group 1136"/>
          <p:cNvGrpSpPr/>
          <p:nvPr/>
        </p:nvGrpSpPr>
        <p:grpSpPr>
          <a:xfrm>
            <a:off x="7372266" y="2824164"/>
            <a:ext cx="1577729" cy="1386689"/>
            <a:chOff x="7372266" y="2824164"/>
            <a:chExt cx="1577729" cy="1386689"/>
          </a:xfrm>
        </p:grpSpPr>
        <p:sp>
          <p:nvSpPr>
            <p:cNvPr id="114" name="Rectangle 113"/>
            <p:cNvSpPr/>
            <p:nvPr/>
          </p:nvSpPr>
          <p:spPr>
            <a:xfrm>
              <a:off x="7372266" y="3872299"/>
              <a:ext cx="15777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CA" sz="16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CODE PATHS</a:t>
              </a:r>
              <a:endParaRPr kumimoji="0" lang="en-CA" sz="16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8" name="Group 15"/>
            <p:cNvGrpSpPr>
              <a:grpSpLocks noChangeAspect="1"/>
            </p:cNvGrpSpPr>
            <p:nvPr/>
          </p:nvGrpSpPr>
          <p:grpSpPr bwMode="auto">
            <a:xfrm>
              <a:off x="7822992" y="2824164"/>
              <a:ext cx="676275" cy="676275"/>
              <a:chOff x="4928" y="1785"/>
              <a:chExt cx="426" cy="426"/>
            </a:xfrm>
            <a:solidFill>
              <a:srgbClr val="C82128"/>
            </a:solidFill>
          </p:grpSpPr>
          <p:sp>
            <p:nvSpPr>
              <p:cNvPr id="1129" name="Freeform 17"/>
              <p:cNvSpPr>
                <a:spLocks noEditPoints="1"/>
              </p:cNvSpPr>
              <p:nvPr/>
            </p:nvSpPr>
            <p:spPr bwMode="auto">
              <a:xfrm>
                <a:off x="4928" y="1785"/>
                <a:ext cx="426" cy="426"/>
              </a:xfrm>
              <a:custGeom>
                <a:avLst/>
                <a:gdLst>
                  <a:gd name="T0" fmla="*/ 1441 w 3405"/>
                  <a:gd name="T1" fmla="*/ 526 h 3405"/>
                  <a:gd name="T2" fmla="*/ 1203 w 3405"/>
                  <a:gd name="T3" fmla="*/ 605 h 3405"/>
                  <a:gd name="T4" fmla="*/ 1015 w 3405"/>
                  <a:gd name="T5" fmla="*/ 712 h 3405"/>
                  <a:gd name="T6" fmla="*/ 712 w 3405"/>
                  <a:gd name="T7" fmla="*/ 1016 h 3405"/>
                  <a:gd name="T8" fmla="*/ 605 w 3405"/>
                  <a:gd name="T9" fmla="*/ 1204 h 3405"/>
                  <a:gd name="T10" fmla="*/ 526 w 3405"/>
                  <a:gd name="T11" fmla="*/ 1441 h 3405"/>
                  <a:gd name="T12" fmla="*/ 141 w 3405"/>
                  <a:gd name="T13" fmla="*/ 1856 h 3405"/>
                  <a:gd name="T14" fmla="*/ 546 w 3405"/>
                  <a:gd name="T15" fmla="*/ 2045 h 3405"/>
                  <a:gd name="T16" fmla="*/ 642 w 3405"/>
                  <a:gd name="T17" fmla="*/ 2276 h 3405"/>
                  <a:gd name="T18" fmla="*/ 491 w 3405"/>
                  <a:gd name="T19" fmla="*/ 2699 h 3405"/>
                  <a:gd name="T20" fmla="*/ 1055 w 3405"/>
                  <a:gd name="T21" fmla="*/ 2719 h 3405"/>
                  <a:gd name="T22" fmla="*/ 1281 w 3405"/>
                  <a:gd name="T23" fmla="*/ 2832 h 3405"/>
                  <a:gd name="T24" fmla="*/ 1487 w 3405"/>
                  <a:gd name="T25" fmla="*/ 2890 h 3405"/>
                  <a:gd name="T26" fmla="*/ 1918 w 3405"/>
                  <a:gd name="T27" fmla="*/ 2890 h 3405"/>
                  <a:gd name="T28" fmla="*/ 2124 w 3405"/>
                  <a:gd name="T29" fmla="*/ 2832 h 3405"/>
                  <a:gd name="T30" fmla="*/ 2348 w 3405"/>
                  <a:gd name="T31" fmla="*/ 2719 h 3405"/>
                  <a:gd name="T32" fmla="*/ 2913 w 3405"/>
                  <a:gd name="T33" fmla="*/ 2699 h 3405"/>
                  <a:gd name="T34" fmla="*/ 2762 w 3405"/>
                  <a:gd name="T35" fmla="*/ 2276 h 3405"/>
                  <a:gd name="T36" fmla="*/ 2858 w 3405"/>
                  <a:gd name="T37" fmla="*/ 2045 h 3405"/>
                  <a:gd name="T38" fmla="*/ 3262 w 3405"/>
                  <a:gd name="T39" fmla="*/ 1856 h 3405"/>
                  <a:gd name="T40" fmla="*/ 2879 w 3405"/>
                  <a:gd name="T41" fmla="*/ 1441 h 3405"/>
                  <a:gd name="T42" fmla="*/ 2800 w 3405"/>
                  <a:gd name="T43" fmla="*/ 1204 h 3405"/>
                  <a:gd name="T44" fmla="*/ 2693 w 3405"/>
                  <a:gd name="T45" fmla="*/ 1016 h 3405"/>
                  <a:gd name="T46" fmla="*/ 2389 w 3405"/>
                  <a:gd name="T47" fmla="*/ 712 h 3405"/>
                  <a:gd name="T48" fmla="*/ 2201 w 3405"/>
                  <a:gd name="T49" fmla="*/ 605 h 3405"/>
                  <a:gd name="T50" fmla="*/ 1964 w 3405"/>
                  <a:gd name="T51" fmla="*/ 526 h 3405"/>
                  <a:gd name="T52" fmla="*/ 1550 w 3405"/>
                  <a:gd name="T53" fmla="*/ 143 h 3405"/>
                  <a:gd name="T54" fmla="*/ 2042 w 3405"/>
                  <a:gd name="T55" fmla="*/ 399 h 3405"/>
                  <a:gd name="T56" fmla="*/ 2251 w 3405"/>
                  <a:gd name="T57" fmla="*/ 473 h 3405"/>
                  <a:gd name="T58" fmla="*/ 2713 w 3405"/>
                  <a:gd name="T59" fmla="*/ 306 h 3405"/>
                  <a:gd name="T60" fmla="*/ 2900 w 3405"/>
                  <a:gd name="T61" fmla="*/ 1087 h 3405"/>
                  <a:gd name="T62" fmla="*/ 2986 w 3405"/>
                  <a:gd name="T63" fmla="*/ 1292 h 3405"/>
                  <a:gd name="T64" fmla="*/ 3405 w 3405"/>
                  <a:gd name="T65" fmla="*/ 1976 h 3405"/>
                  <a:gd name="T66" fmla="*/ 2961 w 3405"/>
                  <a:gd name="T67" fmla="*/ 2183 h 3405"/>
                  <a:gd name="T68" fmla="*/ 2864 w 3405"/>
                  <a:gd name="T69" fmla="*/ 2385 h 3405"/>
                  <a:gd name="T70" fmla="*/ 2384 w 3405"/>
                  <a:gd name="T71" fmla="*/ 2864 h 3405"/>
                  <a:gd name="T72" fmla="*/ 2183 w 3405"/>
                  <a:gd name="T73" fmla="*/ 2961 h 3405"/>
                  <a:gd name="T74" fmla="*/ 1976 w 3405"/>
                  <a:gd name="T75" fmla="*/ 3405 h 3405"/>
                  <a:gd name="T76" fmla="*/ 1292 w 3405"/>
                  <a:gd name="T77" fmla="*/ 2986 h 3405"/>
                  <a:gd name="T78" fmla="*/ 1086 w 3405"/>
                  <a:gd name="T79" fmla="*/ 2900 h 3405"/>
                  <a:gd name="T80" fmla="*/ 306 w 3405"/>
                  <a:gd name="T81" fmla="*/ 2713 h 3405"/>
                  <a:gd name="T82" fmla="*/ 472 w 3405"/>
                  <a:gd name="T83" fmla="*/ 2251 h 3405"/>
                  <a:gd name="T84" fmla="*/ 399 w 3405"/>
                  <a:gd name="T85" fmla="*/ 2042 h 3405"/>
                  <a:gd name="T86" fmla="*/ 399 w 3405"/>
                  <a:gd name="T87" fmla="*/ 1363 h 3405"/>
                  <a:gd name="T88" fmla="*/ 472 w 3405"/>
                  <a:gd name="T89" fmla="*/ 1154 h 3405"/>
                  <a:gd name="T90" fmla="*/ 306 w 3405"/>
                  <a:gd name="T91" fmla="*/ 692 h 3405"/>
                  <a:gd name="T92" fmla="*/ 1086 w 3405"/>
                  <a:gd name="T93" fmla="*/ 505 h 3405"/>
                  <a:gd name="T94" fmla="*/ 1292 w 3405"/>
                  <a:gd name="T95" fmla="*/ 419 h 3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05" h="3405">
                    <a:moveTo>
                      <a:pt x="1550" y="143"/>
                    </a:moveTo>
                    <a:lnTo>
                      <a:pt x="1487" y="515"/>
                    </a:lnTo>
                    <a:lnTo>
                      <a:pt x="1441" y="526"/>
                    </a:lnTo>
                    <a:lnTo>
                      <a:pt x="1360" y="547"/>
                    </a:lnTo>
                    <a:lnTo>
                      <a:pt x="1281" y="573"/>
                    </a:lnTo>
                    <a:lnTo>
                      <a:pt x="1203" y="605"/>
                    </a:lnTo>
                    <a:lnTo>
                      <a:pt x="1129" y="643"/>
                    </a:lnTo>
                    <a:lnTo>
                      <a:pt x="1055" y="686"/>
                    </a:lnTo>
                    <a:lnTo>
                      <a:pt x="1015" y="712"/>
                    </a:lnTo>
                    <a:lnTo>
                      <a:pt x="706" y="492"/>
                    </a:lnTo>
                    <a:lnTo>
                      <a:pt x="491" y="708"/>
                    </a:lnTo>
                    <a:lnTo>
                      <a:pt x="712" y="1016"/>
                    </a:lnTo>
                    <a:lnTo>
                      <a:pt x="686" y="1057"/>
                    </a:lnTo>
                    <a:lnTo>
                      <a:pt x="642" y="1129"/>
                    </a:lnTo>
                    <a:lnTo>
                      <a:pt x="605" y="1204"/>
                    </a:lnTo>
                    <a:lnTo>
                      <a:pt x="573" y="1281"/>
                    </a:lnTo>
                    <a:lnTo>
                      <a:pt x="546" y="1360"/>
                    </a:lnTo>
                    <a:lnTo>
                      <a:pt x="526" y="1441"/>
                    </a:lnTo>
                    <a:lnTo>
                      <a:pt x="515" y="1487"/>
                    </a:lnTo>
                    <a:lnTo>
                      <a:pt x="141" y="1550"/>
                    </a:lnTo>
                    <a:lnTo>
                      <a:pt x="141" y="1856"/>
                    </a:lnTo>
                    <a:lnTo>
                      <a:pt x="515" y="1918"/>
                    </a:lnTo>
                    <a:lnTo>
                      <a:pt x="526" y="1964"/>
                    </a:lnTo>
                    <a:lnTo>
                      <a:pt x="546" y="2045"/>
                    </a:lnTo>
                    <a:lnTo>
                      <a:pt x="573" y="2124"/>
                    </a:lnTo>
                    <a:lnTo>
                      <a:pt x="605" y="2202"/>
                    </a:lnTo>
                    <a:lnTo>
                      <a:pt x="642" y="2276"/>
                    </a:lnTo>
                    <a:lnTo>
                      <a:pt x="686" y="2350"/>
                    </a:lnTo>
                    <a:lnTo>
                      <a:pt x="712" y="2390"/>
                    </a:lnTo>
                    <a:lnTo>
                      <a:pt x="491" y="2699"/>
                    </a:lnTo>
                    <a:lnTo>
                      <a:pt x="706" y="2914"/>
                    </a:lnTo>
                    <a:lnTo>
                      <a:pt x="1015" y="2693"/>
                    </a:lnTo>
                    <a:lnTo>
                      <a:pt x="1055" y="2719"/>
                    </a:lnTo>
                    <a:lnTo>
                      <a:pt x="1129" y="2763"/>
                    </a:lnTo>
                    <a:lnTo>
                      <a:pt x="1203" y="2800"/>
                    </a:lnTo>
                    <a:lnTo>
                      <a:pt x="1281" y="2832"/>
                    </a:lnTo>
                    <a:lnTo>
                      <a:pt x="1360" y="2859"/>
                    </a:lnTo>
                    <a:lnTo>
                      <a:pt x="1441" y="2879"/>
                    </a:lnTo>
                    <a:lnTo>
                      <a:pt x="1487" y="2890"/>
                    </a:lnTo>
                    <a:lnTo>
                      <a:pt x="1550" y="3264"/>
                    </a:lnTo>
                    <a:lnTo>
                      <a:pt x="1855" y="3264"/>
                    </a:lnTo>
                    <a:lnTo>
                      <a:pt x="1918" y="2890"/>
                    </a:lnTo>
                    <a:lnTo>
                      <a:pt x="1964" y="2879"/>
                    </a:lnTo>
                    <a:lnTo>
                      <a:pt x="2045" y="2859"/>
                    </a:lnTo>
                    <a:lnTo>
                      <a:pt x="2124" y="2832"/>
                    </a:lnTo>
                    <a:lnTo>
                      <a:pt x="2201" y="2800"/>
                    </a:lnTo>
                    <a:lnTo>
                      <a:pt x="2276" y="2763"/>
                    </a:lnTo>
                    <a:lnTo>
                      <a:pt x="2348" y="2719"/>
                    </a:lnTo>
                    <a:lnTo>
                      <a:pt x="2389" y="2693"/>
                    </a:lnTo>
                    <a:lnTo>
                      <a:pt x="2697" y="2914"/>
                    </a:lnTo>
                    <a:lnTo>
                      <a:pt x="2913" y="2699"/>
                    </a:lnTo>
                    <a:lnTo>
                      <a:pt x="2693" y="2390"/>
                    </a:lnTo>
                    <a:lnTo>
                      <a:pt x="2719" y="2350"/>
                    </a:lnTo>
                    <a:lnTo>
                      <a:pt x="2762" y="2276"/>
                    </a:lnTo>
                    <a:lnTo>
                      <a:pt x="2800" y="2202"/>
                    </a:lnTo>
                    <a:lnTo>
                      <a:pt x="2832" y="2124"/>
                    </a:lnTo>
                    <a:lnTo>
                      <a:pt x="2858" y="2045"/>
                    </a:lnTo>
                    <a:lnTo>
                      <a:pt x="2879" y="1964"/>
                    </a:lnTo>
                    <a:lnTo>
                      <a:pt x="2890" y="1918"/>
                    </a:lnTo>
                    <a:lnTo>
                      <a:pt x="3262" y="1856"/>
                    </a:lnTo>
                    <a:lnTo>
                      <a:pt x="3262" y="1550"/>
                    </a:lnTo>
                    <a:lnTo>
                      <a:pt x="2890" y="1487"/>
                    </a:lnTo>
                    <a:lnTo>
                      <a:pt x="2879" y="1441"/>
                    </a:lnTo>
                    <a:lnTo>
                      <a:pt x="2858" y="1360"/>
                    </a:lnTo>
                    <a:lnTo>
                      <a:pt x="2832" y="1281"/>
                    </a:lnTo>
                    <a:lnTo>
                      <a:pt x="2800" y="1204"/>
                    </a:lnTo>
                    <a:lnTo>
                      <a:pt x="2762" y="1129"/>
                    </a:lnTo>
                    <a:lnTo>
                      <a:pt x="2719" y="1057"/>
                    </a:lnTo>
                    <a:lnTo>
                      <a:pt x="2693" y="1016"/>
                    </a:lnTo>
                    <a:lnTo>
                      <a:pt x="2913" y="708"/>
                    </a:lnTo>
                    <a:lnTo>
                      <a:pt x="2697" y="492"/>
                    </a:lnTo>
                    <a:lnTo>
                      <a:pt x="2389" y="712"/>
                    </a:lnTo>
                    <a:lnTo>
                      <a:pt x="2348" y="686"/>
                    </a:lnTo>
                    <a:lnTo>
                      <a:pt x="2276" y="643"/>
                    </a:lnTo>
                    <a:lnTo>
                      <a:pt x="2201" y="605"/>
                    </a:lnTo>
                    <a:lnTo>
                      <a:pt x="2124" y="573"/>
                    </a:lnTo>
                    <a:lnTo>
                      <a:pt x="2045" y="547"/>
                    </a:lnTo>
                    <a:lnTo>
                      <a:pt x="1964" y="526"/>
                    </a:lnTo>
                    <a:lnTo>
                      <a:pt x="1918" y="515"/>
                    </a:lnTo>
                    <a:lnTo>
                      <a:pt x="1855" y="143"/>
                    </a:lnTo>
                    <a:lnTo>
                      <a:pt x="1550" y="143"/>
                    </a:lnTo>
                    <a:close/>
                    <a:moveTo>
                      <a:pt x="1429" y="0"/>
                    </a:moveTo>
                    <a:lnTo>
                      <a:pt x="1976" y="0"/>
                    </a:lnTo>
                    <a:lnTo>
                      <a:pt x="2042" y="399"/>
                    </a:lnTo>
                    <a:lnTo>
                      <a:pt x="2113" y="419"/>
                    </a:lnTo>
                    <a:lnTo>
                      <a:pt x="2183" y="444"/>
                    </a:lnTo>
                    <a:lnTo>
                      <a:pt x="2251" y="473"/>
                    </a:lnTo>
                    <a:lnTo>
                      <a:pt x="2318" y="505"/>
                    </a:lnTo>
                    <a:lnTo>
                      <a:pt x="2384" y="541"/>
                    </a:lnTo>
                    <a:lnTo>
                      <a:pt x="2713" y="306"/>
                    </a:lnTo>
                    <a:lnTo>
                      <a:pt x="3099" y="692"/>
                    </a:lnTo>
                    <a:lnTo>
                      <a:pt x="2864" y="1021"/>
                    </a:lnTo>
                    <a:lnTo>
                      <a:pt x="2900" y="1087"/>
                    </a:lnTo>
                    <a:lnTo>
                      <a:pt x="2932" y="1154"/>
                    </a:lnTo>
                    <a:lnTo>
                      <a:pt x="2961" y="1222"/>
                    </a:lnTo>
                    <a:lnTo>
                      <a:pt x="2986" y="1292"/>
                    </a:lnTo>
                    <a:lnTo>
                      <a:pt x="3006" y="1363"/>
                    </a:lnTo>
                    <a:lnTo>
                      <a:pt x="3405" y="1429"/>
                    </a:lnTo>
                    <a:lnTo>
                      <a:pt x="3405" y="1976"/>
                    </a:lnTo>
                    <a:lnTo>
                      <a:pt x="3006" y="2042"/>
                    </a:lnTo>
                    <a:lnTo>
                      <a:pt x="2986" y="2113"/>
                    </a:lnTo>
                    <a:lnTo>
                      <a:pt x="2961" y="2183"/>
                    </a:lnTo>
                    <a:lnTo>
                      <a:pt x="2932" y="2251"/>
                    </a:lnTo>
                    <a:lnTo>
                      <a:pt x="2900" y="2319"/>
                    </a:lnTo>
                    <a:lnTo>
                      <a:pt x="2864" y="2385"/>
                    </a:lnTo>
                    <a:lnTo>
                      <a:pt x="3099" y="2713"/>
                    </a:lnTo>
                    <a:lnTo>
                      <a:pt x="2713" y="3099"/>
                    </a:lnTo>
                    <a:lnTo>
                      <a:pt x="2384" y="2864"/>
                    </a:lnTo>
                    <a:lnTo>
                      <a:pt x="2318" y="2900"/>
                    </a:lnTo>
                    <a:lnTo>
                      <a:pt x="2251" y="2933"/>
                    </a:lnTo>
                    <a:lnTo>
                      <a:pt x="2183" y="2961"/>
                    </a:lnTo>
                    <a:lnTo>
                      <a:pt x="2113" y="2986"/>
                    </a:lnTo>
                    <a:lnTo>
                      <a:pt x="2042" y="3006"/>
                    </a:lnTo>
                    <a:lnTo>
                      <a:pt x="1976" y="3405"/>
                    </a:lnTo>
                    <a:lnTo>
                      <a:pt x="1429" y="3405"/>
                    </a:lnTo>
                    <a:lnTo>
                      <a:pt x="1363" y="3006"/>
                    </a:lnTo>
                    <a:lnTo>
                      <a:pt x="1292" y="2986"/>
                    </a:lnTo>
                    <a:lnTo>
                      <a:pt x="1222" y="2961"/>
                    </a:lnTo>
                    <a:lnTo>
                      <a:pt x="1154" y="2933"/>
                    </a:lnTo>
                    <a:lnTo>
                      <a:pt x="1086" y="2900"/>
                    </a:lnTo>
                    <a:lnTo>
                      <a:pt x="1020" y="2864"/>
                    </a:lnTo>
                    <a:lnTo>
                      <a:pt x="692" y="3099"/>
                    </a:lnTo>
                    <a:lnTo>
                      <a:pt x="306" y="2713"/>
                    </a:lnTo>
                    <a:lnTo>
                      <a:pt x="541" y="2385"/>
                    </a:lnTo>
                    <a:lnTo>
                      <a:pt x="505" y="2319"/>
                    </a:lnTo>
                    <a:lnTo>
                      <a:pt x="472" y="2251"/>
                    </a:lnTo>
                    <a:lnTo>
                      <a:pt x="444" y="2183"/>
                    </a:lnTo>
                    <a:lnTo>
                      <a:pt x="419" y="2113"/>
                    </a:lnTo>
                    <a:lnTo>
                      <a:pt x="399" y="2042"/>
                    </a:lnTo>
                    <a:lnTo>
                      <a:pt x="0" y="1976"/>
                    </a:lnTo>
                    <a:lnTo>
                      <a:pt x="0" y="1429"/>
                    </a:lnTo>
                    <a:lnTo>
                      <a:pt x="399" y="1363"/>
                    </a:lnTo>
                    <a:lnTo>
                      <a:pt x="419" y="1292"/>
                    </a:lnTo>
                    <a:lnTo>
                      <a:pt x="444" y="1222"/>
                    </a:lnTo>
                    <a:lnTo>
                      <a:pt x="472" y="1154"/>
                    </a:lnTo>
                    <a:lnTo>
                      <a:pt x="505" y="1087"/>
                    </a:lnTo>
                    <a:lnTo>
                      <a:pt x="541" y="1021"/>
                    </a:lnTo>
                    <a:lnTo>
                      <a:pt x="306" y="692"/>
                    </a:lnTo>
                    <a:lnTo>
                      <a:pt x="692" y="306"/>
                    </a:lnTo>
                    <a:lnTo>
                      <a:pt x="1020" y="541"/>
                    </a:lnTo>
                    <a:lnTo>
                      <a:pt x="1086" y="505"/>
                    </a:lnTo>
                    <a:lnTo>
                      <a:pt x="1154" y="473"/>
                    </a:lnTo>
                    <a:lnTo>
                      <a:pt x="1222" y="444"/>
                    </a:lnTo>
                    <a:lnTo>
                      <a:pt x="1292" y="419"/>
                    </a:lnTo>
                    <a:lnTo>
                      <a:pt x="1363" y="399"/>
                    </a:lnTo>
                    <a:lnTo>
                      <a:pt x="1429" y="0"/>
                    </a:lnTo>
                    <a:close/>
                  </a:path>
                </a:pathLst>
              </a:custGeom>
              <a:grpFill/>
              <a:ln w="0">
                <a:solidFill>
                  <a:srgbClr val="C8212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0" name="Freeform 18"/>
              <p:cNvSpPr>
                <a:spLocks/>
              </p:cNvSpPr>
              <p:nvPr/>
            </p:nvSpPr>
            <p:spPr bwMode="auto">
              <a:xfrm>
                <a:off x="5172" y="1959"/>
                <a:ext cx="52" cy="79"/>
              </a:xfrm>
              <a:custGeom>
                <a:avLst/>
                <a:gdLst>
                  <a:gd name="T0" fmla="*/ 100 w 415"/>
                  <a:gd name="T1" fmla="*/ 0 h 630"/>
                  <a:gd name="T2" fmla="*/ 415 w 415"/>
                  <a:gd name="T3" fmla="*/ 315 h 630"/>
                  <a:gd name="T4" fmla="*/ 100 w 415"/>
                  <a:gd name="T5" fmla="*/ 630 h 630"/>
                  <a:gd name="T6" fmla="*/ 0 w 415"/>
                  <a:gd name="T7" fmla="*/ 529 h 630"/>
                  <a:gd name="T8" fmla="*/ 215 w 415"/>
                  <a:gd name="T9" fmla="*/ 315 h 630"/>
                  <a:gd name="T10" fmla="*/ 0 w 415"/>
                  <a:gd name="T11" fmla="*/ 100 h 630"/>
                  <a:gd name="T12" fmla="*/ 100 w 415"/>
                  <a:gd name="T13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5" h="630">
                    <a:moveTo>
                      <a:pt x="100" y="0"/>
                    </a:moveTo>
                    <a:lnTo>
                      <a:pt x="415" y="315"/>
                    </a:lnTo>
                    <a:lnTo>
                      <a:pt x="100" y="630"/>
                    </a:lnTo>
                    <a:lnTo>
                      <a:pt x="0" y="529"/>
                    </a:lnTo>
                    <a:lnTo>
                      <a:pt x="215" y="315"/>
                    </a:lnTo>
                    <a:lnTo>
                      <a:pt x="0" y="10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0">
                <a:solidFill>
                  <a:srgbClr val="C8212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1" name="Freeform 19"/>
              <p:cNvSpPr>
                <a:spLocks/>
              </p:cNvSpPr>
              <p:nvPr/>
            </p:nvSpPr>
            <p:spPr bwMode="auto">
              <a:xfrm>
                <a:off x="5057" y="1959"/>
                <a:ext cx="52" cy="79"/>
              </a:xfrm>
              <a:custGeom>
                <a:avLst/>
                <a:gdLst>
                  <a:gd name="T0" fmla="*/ 315 w 415"/>
                  <a:gd name="T1" fmla="*/ 0 h 630"/>
                  <a:gd name="T2" fmla="*/ 415 w 415"/>
                  <a:gd name="T3" fmla="*/ 100 h 630"/>
                  <a:gd name="T4" fmla="*/ 200 w 415"/>
                  <a:gd name="T5" fmla="*/ 315 h 630"/>
                  <a:gd name="T6" fmla="*/ 415 w 415"/>
                  <a:gd name="T7" fmla="*/ 529 h 630"/>
                  <a:gd name="T8" fmla="*/ 315 w 415"/>
                  <a:gd name="T9" fmla="*/ 630 h 630"/>
                  <a:gd name="T10" fmla="*/ 0 w 415"/>
                  <a:gd name="T11" fmla="*/ 315 h 630"/>
                  <a:gd name="T12" fmla="*/ 315 w 415"/>
                  <a:gd name="T13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5" h="630">
                    <a:moveTo>
                      <a:pt x="315" y="0"/>
                    </a:moveTo>
                    <a:lnTo>
                      <a:pt x="415" y="100"/>
                    </a:lnTo>
                    <a:lnTo>
                      <a:pt x="200" y="315"/>
                    </a:lnTo>
                    <a:lnTo>
                      <a:pt x="415" y="529"/>
                    </a:lnTo>
                    <a:lnTo>
                      <a:pt x="315" y="630"/>
                    </a:lnTo>
                    <a:lnTo>
                      <a:pt x="0" y="315"/>
                    </a:lnTo>
                    <a:lnTo>
                      <a:pt x="315" y="0"/>
                    </a:lnTo>
                    <a:close/>
                  </a:path>
                </a:pathLst>
              </a:custGeom>
              <a:grpFill/>
              <a:ln w="0">
                <a:solidFill>
                  <a:srgbClr val="C8212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2" name="Freeform 20"/>
              <p:cNvSpPr>
                <a:spLocks/>
              </p:cNvSpPr>
              <p:nvPr/>
            </p:nvSpPr>
            <p:spPr bwMode="auto">
              <a:xfrm>
                <a:off x="5113" y="1948"/>
                <a:ext cx="55" cy="111"/>
              </a:xfrm>
              <a:custGeom>
                <a:avLst/>
                <a:gdLst>
                  <a:gd name="T0" fmla="*/ 306 w 439"/>
                  <a:gd name="T1" fmla="*/ 0 h 892"/>
                  <a:gd name="T2" fmla="*/ 439 w 439"/>
                  <a:gd name="T3" fmla="*/ 49 h 892"/>
                  <a:gd name="T4" fmla="*/ 133 w 439"/>
                  <a:gd name="T5" fmla="*/ 892 h 892"/>
                  <a:gd name="T6" fmla="*/ 0 w 439"/>
                  <a:gd name="T7" fmla="*/ 843 h 892"/>
                  <a:gd name="T8" fmla="*/ 306 w 439"/>
                  <a:gd name="T9" fmla="*/ 0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9" h="892">
                    <a:moveTo>
                      <a:pt x="306" y="0"/>
                    </a:moveTo>
                    <a:lnTo>
                      <a:pt x="439" y="49"/>
                    </a:lnTo>
                    <a:lnTo>
                      <a:pt x="133" y="892"/>
                    </a:lnTo>
                    <a:lnTo>
                      <a:pt x="0" y="843"/>
                    </a:lnTo>
                    <a:lnTo>
                      <a:pt x="306" y="0"/>
                    </a:lnTo>
                    <a:close/>
                  </a:path>
                </a:pathLst>
              </a:custGeom>
              <a:grpFill/>
              <a:ln w="0">
                <a:solidFill>
                  <a:srgbClr val="C8212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3" name="Freeform 21"/>
              <p:cNvSpPr>
                <a:spLocks noEditPoints="1"/>
              </p:cNvSpPr>
              <p:nvPr/>
            </p:nvSpPr>
            <p:spPr bwMode="auto">
              <a:xfrm>
                <a:off x="5026" y="1883"/>
                <a:ext cx="230" cy="230"/>
              </a:xfrm>
              <a:custGeom>
                <a:avLst/>
                <a:gdLst>
                  <a:gd name="T0" fmla="*/ 782 w 1843"/>
                  <a:gd name="T1" fmla="*/ 154 h 1843"/>
                  <a:gd name="T2" fmla="*/ 587 w 1843"/>
                  <a:gd name="T3" fmla="*/ 217 h 1843"/>
                  <a:gd name="T4" fmla="*/ 419 w 1843"/>
                  <a:gd name="T5" fmla="*/ 325 h 1843"/>
                  <a:gd name="T6" fmla="*/ 284 w 1843"/>
                  <a:gd name="T7" fmla="*/ 472 h 1843"/>
                  <a:gd name="T8" fmla="*/ 190 w 1843"/>
                  <a:gd name="T9" fmla="*/ 649 h 1843"/>
                  <a:gd name="T10" fmla="*/ 144 w 1843"/>
                  <a:gd name="T11" fmla="*/ 851 h 1843"/>
                  <a:gd name="T12" fmla="*/ 154 w 1843"/>
                  <a:gd name="T13" fmla="*/ 1061 h 1843"/>
                  <a:gd name="T14" fmla="*/ 217 w 1843"/>
                  <a:gd name="T15" fmla="*/ 1256 h 1843"/>
                  <a:gd name="T16" fmla="*/ 325 w 1843"/>
                  <a:gd name="T17" fmla="*/ 1424 h 1843"/>
                  <a:gd name="T18" fmla="*/ 472 w 1843"/>
                  <a:gd name="T19" fmla="*/ 1559 h 1843"/>
                  <a:gd name="T20" fmla="*/ 649 w 1843"/>
                  <a:gd name="T21" fmla="*/ 1653 h 1843"/>
                  <a:gd name="T22" fmla="*/ 851 w 1843"/>
                  <a:gd name="T23" fmla="*/ 1699 h 1843"/>
                  <a:gd name="T24" fmla="*/ 1061 w 1843"/>
                  <a:gd name="T25" fmla="*/ 1689 h 1843"/>
                  <a:gd name="T26" fmla="*/ 1256 w 1843"/>
                  <a:gd name="T27" fmla="*/ 1626 h 1843"/>
                  <a:gd name="T28" fmla="*/ 1424 w 1843"/>
                  <a:gd name="T29" fmla="*/ 1518 h 1843"/>
                  <a:gd name="T30" fmla="*/ 1558 w 1843"/>
                  <a:gd name="T31" fmla="*/ 1371 h 1843"/>
                  <a:gd name="T32" fmla="*/ 1653 w 1843"/>
                  <a:gd name="T33" fmla="*/ 1194 h 1843"/>
                  <a:gd name="T34" fmla="*/ 1699 w 1843"/>
                  <a:gd name="T35" fmla="*/ 992 h 1843"/>
                  <a:gd name="T36" fmla="*/ 1689 w 1843"/>
                  <a:gd name="T37" fmla="*/ 782 h 1843"/>
                  <a:gd name="T38" fmla="*/ 1626 w 1843"/>
                  <a:gd name="T39" fmla="*/ 587 h 1843"/>
                  <a:gd name="T40" fmla="*/ 1518 w 1843"/>
                  <a:gd name="T41" fmla="*/ 419 h 1843"/>
                  <a:gd name="T42" fmla="*/ 1371 w 1843"/>
                  <a:gd name="T43" fmla="*/ 285 h 1843"/>
                  <a:gd name="T44" fmla="*/ 1194 w 1843"/>
                  <a:gd name="T45" fmla="*/ 190 h 1843"/>
                  <a:gd name="T46" fmla="*/ 992 w 1843"/>
                  <a:gd name="T47" fmla="*/ 144 h 1843"/>
                  <a:gd name="T48" fmla="*/ 997 w 1843"/>
                  <a:gd name="T49" fmla="*/ 3 h 1843"/>
                  <a:gd name="T50" fmla="*/ 1212 w 1843"/>
                  <a:gd name="T51" fmla="*/ 46 h 1843"/>
                  <a:gd name="T52" fmla="*/ 1406 w 1843"/>
                  <a:gd name="T53" fmla="*/ 138 h 1843"/>
                  <a:gd name="T54" fmla="*/ 1573 w 1843"/>
                  <a:gd name="T55" fmla="*/ 270 h 1843"/>
                  <a:gd name="T56" fmla="*/ 1705 w 1843"/>
                  <a:gd name="T57" fmla="*/ 437 h 1843"/>
                  <a:gd name="T58" fmla="*/ 1797 w 1843"/>
                  <a:gd name="T59" fmla="*/ 631 h 1843"/>
                  <a:gd name="T60" fmla="*/ 1840 w 1843"/>
                  <a:gd name="T61" fmla="*/ 846 h 1843"/>
                  <a:gd name="T62" fmla="*/ 1832 w 1843"/>
                  <a:gd name="T63" fmla="*/ 1071 h 1843"/>
                  <a:gd name="T64" fmla="*/ 1771 w 1843"/>
                  <a:gd name="T65" fmla="*/ 1280 h 1843"/>
                  <a:gd name="T66" fmla="*/ 1666 w 1843"/>
                  <a:gd name="T67" fmla="*/ 1466 h 1843"/>
                  <a:gd name="T68" fmla="*/ 1521 w 1843"/>
                  <a:gd name="T69" fmla="*/ 1621 h 1843"/>
                  <a:gd name="T70" fmla="*/ 1344 w 1843"/>
                  <a:gd name="T71" fmla="*/ 1741 h 1843"/>
                  <a:gd name="T72" fmla="*/ 1143 w 1843"/>
                  <a:gd name="T73" fmla="*/ 1816 h 1843"/>
                  <a:gd name="T74" fmla="*/ 921 w 1843"/>
                  <a:gd name="T75" fmla="*/ 1843 h 1843"/>
                  <a:gd name="T76" fmla="*/ 700 w 1843"/>
                  <a:gd name="T77" fmla="*/ 1816 h 1843"/>
                  <a:gd name="T78" fmla="*/ 498 w 1843"/>
                  <a:gd name="T79" fmla="*/ 1741 h 1843"/>
                  <a:gd name="T80" fmla="*/ 322 w 1843"/>
                  <a:gd name="T81" fmla="*/ 1621 h 1843"/>
                  <a:gd name="T82" fmla="*/ 177 w 1843"/>
                  <a:gd name="T83" fmla="*/ 1466 h 1843"/>
                  <a:gd name="T84" fmla="*/ 72 w 1843"/>
                  <a:gd name="T85" fmla="*/ 1280 h 1843"/>
                  <a:gd name="T86" fmla="*/ 11 w 1843"/>
                  <a:gd name="T87" fmla="*/ 1071 h 1843"/>
                  <a:gd name="T88" fmla="*/ 2 w 1843"/>
                  <a:gd name="T89" fmla="*/ 846 h 1843"/>
                  <a:gd name="T90" fmla="*/ 46 w 1843"/>
                  <a:gd name="T91" fmla="*/ 631 h 1843"/>
                  <a:gd name="T92" fmla="*/ 137 w 1843"/>
                  <a:gd name="T93" fmla="*/ 437 h 1843"/>
                  <a:gd name="T94" fmla="*/ 269 w 1843"/>
                  <a:gd name="T95" fmla="*/ 270 h 1843"/>
                  <a:gd name="T96" fmla="*/ 436 w 1843"/>
                  <a:gd name="T97" fmla="*/ 138 h 1843"/>
                  <a:gd name="T98" fmla="*/ 630 w 1843"/>
                  <a:gd name="T99" fmla="*/ 46 h 1843"/>
                  <a:gd name="T100" fmla="*/ 846 w 1843"/>
                  <a:gd name="T101" fmla="*/ 3 h 1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43" h="1843">
                    <a:moveTo>
                      <a:pt x="921" y="141"/>
                    </a:moveTo>
                    <a:lnTo>
                      <a:pt x="851" y="144"/>
                    </a:lnTo>
                    <a:lnTo>
                      <a:pt x="782" y="154"/>
                    </a:lnTo>
                    <a:lnTo>
                      <a:pt x="714" y="169"/>
                    </a:lnTo>
                    <a:lnTo>
                      <a:pt x="649" y="190"/>
                    </a:lnTo>
                    <a:lnTo>
                      <a:pt x="587" y="217"/>
                    </a:lnTo>
                    <a:lnTo>
                      <a:pt x="527" y="248"/>
                    </a:lnTo>
                    <a:lnTo>
                      <a:pt x="472" y="285"/>
                    </a:lnTo>
                    <a:lnTo>
                      <a:pt x="419" y="325"/>
                    </a:lnTo>
                    <a:lnTo>
                      <a:pt x="369" y="371"/>
                    </a:lnTo>
                    <a:lnTo>
                      <a:pt x="325" y="419"/>
                    </a:lnTo>
                    <a:lnTo>
                      <a:pt x="284" y="472"/>
                    </a:lnTo>
                    <a:lnTo>
                      <a:pt x="248" y="529"/>
                    </a:lnTo>
                    <a:lnTo>
                      <a:pt x="217" y="587"/>
                    </a:lnTo>
                    <a:lnTo>
                      <a:pt x="190" y="649"/>
                    </a:lnTo>
                    <a:lnTo>
                      <a:pt x="169" y="714"/>
                    </a:lnTo>
                    <a:lnTo>
                      <a:pt x="154" y="782"/>
                    </a:lnTo>
                    <a:lnTo>
                      <a:pt x="144" y="851"/>
                    </a:lnTo>
                    <a:lnTo>
                      <a:pt x="141" y="922"/>
                    </a:lnTo>
                    <a:lnTo>
                      <a:pt x="144" y="992"/>
                    </a:lnTo>
                    <a:lnTo>
                      <a:pt x="154" y="1061"/>
                    </a:lnTo>
                    <a:lnTo>
                      <a:pt x="169" y="1129"/>
                    </a:lnTo>
                    <a:lnTo>
                      <a:pt x="190" y="1194"/>
                    </a:lnTo>
                    <a:lnTo>
                      <a:pt x="217" y="1256"/>
                    </a:lnTo>
                    <a:lnTo>
                      <a:pt x="248" y="1316"/>
                    </a:lnTo>
                    <a:lnTo>
                      <a:pt x="284" y="1371"/>
                    </a:lnTo>
                    <a:lnTo>
                      <a:pt x="325" y="1424"/>
                    </a:lnTo>
                    <a:lnTo>
                      <a:pt x="369" y="1474"/>
                    </a:lnTo>
                    <a:lnTo>
                      <a:pt x="419" y="1518"/>
                    </a:lnTo>
                    <a:lnTo>
                      <a:pt x="472" y="1559"/>
                    </a:lnTo>
                    <a:lnTo>
                      <a:pt x="527" y="1595"/>
                    </a:lnTo>
                    <a:lnTo>
                      <a:pt x="587" y="1626"/>
                    </a:lnTo>
                    <a:lnTo>
                      <a:pt x="649" y="1653"/>
                    </a:lnTo>
                    <a:lnTo>
                      <a:pt x="714" y="1674"/>
                    </a:lnTo>
                    <a:lnTo>
                      <a:pt x="782" y="1689"/>
                    </a:lnTo>
                    <a:lnTo>
                      <a:pt x="851" y="1699"/>
                    </a:lnTo>
                    <a:lnTo>
                      <a:pt x="921" y="1702"/>
                    </a:lnTo>
                    <a:lnTo>
                      <a:pt x="992" y="1699"/>
                    </a:lnTo>
                    <a:lnTo>
                      <a:pt x="1061" y="1689"/>
                    </a:lnTo>
                    <a:lnTo>
                      <a:pt x="1129" y="1674"/>
                    </a:lnTo>
                    <a:lnTo>
                      <a:pt x="1194" y="1653"/>
                    </a:lnTo>
                    <a:lnTo>
                      <a:pt x="1256" y="1626"/>
                    </a:lnTo>
                    <a:lnTo>
                      <a:pt x="1314" y="1595"/>
                    </a:lnTo>
                    <a:lnTo>
                      <a:pt x="1371" y="1559"/>
                    </a:lnTo>
                    <a:lnTo>
                      <a:pt x="1424" y="1518"/>
                    </a:lnTo>
                    <a:lnTo>
                      <a:pt x="1472" y="1474"/>
                    </a:lnTo>
                    <a:lnTo>
                      <a:pt x="1518" y="1424"/>
                    </a:lnTo>
                    <a:lnTo>
                      <a:pt x="1558" y="1371"/>
                    </a:lnTo>
                    <a:lnTo>
                      <a:pt x="1595" y="1316"/>
                    </a:lnTo>
                    <a:lnTo>
                      <a:pt x="1626" y="1256"/>
                    </a:lnTo>
                    <a:lnTo>
                      <a:pt x="1653" y="1194"/>
                    </a:lnTo>
                    <a:lnTo>
                      <a:pt x="1674" y="1129"/>
                    </a:lnTo>
                    <a:lnTo>
                      <a:pt x="1689" y="1061"/>
                    </a:lnTo>
                    <a:lnTo>
                      <a:pt x="1699" y="992"/>
                    </a:lnTo>
                    <a:lnTo>
                      <a:pt x="1702" y="922"/>
                    </a:lnTo>
                    <a:lnTo>
                      <a:pt x="1699" y="851"/>
                    </a:lnTo>
                    <a:lnTo>
                      <a:pt x="1689" y="782"/>
                    </a:lnTo>
                    <a:lnTo>
                      <a:pt x="1674" y="714"/>
                    </a:lnTo>
                    <a:lnTo>
                      <a:pt x="1653" y="649"/>
                    </a:lnTo>
                    <a:lnTo>
                      <a:pt x="1626" y="587"/>
                    </a:lnTo>
                    <a:lnTo>
                      <a:pt x="1595" y="529"/>
                    </a:lnTo>
                    <a:lnTo>
                      <a:pt x="1558" y="472"/>
                    </a:lnTo>
                    <a:lnTo>
                      <a:pt x="1518" y="419"/>
                    </a:lnTo>
                    <a:lnTo>
                      <a:pt x="1472" y="371"/>
                    </a:lnTo>
                    <a:lnTo>
                      <a:pt x="1424" y="325"/>
                    </a:lnTo>
                    <a:lnTo>
                      <a:pt x="1371" y="285"/>
                    </a:lnTo>
                    <a:lnTo>
                      <a:pt x="1314" y="248"/>
                    </a:lnTo>
                    <a:lnTo>
                      <a:pt x="1256" y="217"/>
                    </a:lnTo>
                    <a:lnTo>
                      <a:pt x="1194" y="190"/>
                    </a:lnTo>
                    <a:lnTo>
                      <a:pt x="1129" y="169"/>
                    </a:lnTo>
                    <a:lnTo>
                      <a:pt x="1061" y="154"/>
                    </a:lnTo>
                    <a:lnTo>
                      <a:pt x="992" y="144"/>
                    </a:lnTo>
                    <a:lnTo>
                      <a:pt x="921" y="141"/>
                    </a:lnTo>
                    <a:close/>
                    <a:moveTo>
                      <a:pt x="921" y="0"/>
                    </a:moveTo>
                    <a:lnTo>
                      <a:pt x="997" y="3"/>
                    </a:lnTo>
                    <a:lnTo>
                      <a:pt x="1071" y="11"/>
                    </a:lnTo>
                    <a:lnTo>
                      <a:pt x="1143" y="27"/>
                    </a:lnTo>
                    <a:lnTo>
                      <a:pt x="1212" y="46"/>
                    </a:lnTo>
                    <a:lnTo>
                      <a:pt x="1280" y="72"/>
                    </a:lnTo>
                    <a:lnTo>
                      <a:pt x="1344" y="103"/>
                    </a:lnTo>
                    <a:lnTo>
                      <a:pt x="1406" y="138"/>
                    </a:lnTo>
                    <a:lnTo>
                      <a:pt x="1465" y="177"/>
                    </a:lnTo>
                    <a:lnTo>
                      <a:pt x="1521" y="222"/>
                    </a:lnTo>
                    <a:lnTo>
                      <a:pt x="1573" y="270"/>
                    </a:lnTo>
                    <a:lnTo>
                      <a:pt x="1621" y="322"/>
                    </a:lnTo>
                    <a:lnTo>
                      <a:pt x="1666" y="378"/>
                    </a:lnTo>
                    <a:lnTo>
                      <a:pt x="1705" y="437"/>
                    </a:lnTo>
                    <a:lnTo>
                      <a:pt x="1740" y="499"/>
                    </a:lnTo>
                    <a:lnTo>
                      <a:pt x="1771" y="563"/>
                    </a:lnTo>
                    <a:lnTo>
                      <a:pt x="1797" y="631"/>
                    </a:lnTo>
                    <a:lnTo>
                      <a:pt x="1816" y="700"/>
                    </a:lnTo>
                    <a:lnTo>
                      <a:pt x="1832" y="772"/>
                    </a:lnTo>
                    <a:lnTo>
                      <a:pt x="1840" y="846"/>
                    </a:lnTo>
                    <a:lnTo>
                      <a:pt x="1843" y="922"/>
                    </a:lnTo>
                    <a:lnTo>
                      <a:pt x="1840" y="997"/>
                    </a:lnTo>
                    <a:lnTo>
                      <a:pt x="1832" y="1071"/>
                    </a:lnTo>
                    <a:lnTo>
                      <a:pt x="1816" y="1143"/>
                    </a:lnTo>
                    <a:lnTo>
                      <a:pt x="1797" y="1213"/>
                    </a:lnTo>
                    <a:lnTo>
                      <a:pt x="1771" y="1280"/>
                    </a:lnTo>
                    <a:lnTo>
                      <a:pt x="1740" y="1345"/>
                    </a:lnTo>
                    <a:lnTo>
                      <a:pt x="1705" y="1407"/>
                    </a:lnTo>
                    <a:lnTo>
                      <a:pt x="1666" y="1466"/>
                    </a:lnTo>
                    <a:lnTo>
                      <a:pt x="1621" y="1521"/>
                    </a:lnTo>
                    <a:lnTo>
                      <a:pt x="1573" y="1574"/>
                    </a:lnTo>
                    <a:lnTo>
                      <a:pt x="1521" y="1621"/>
                    </a:lnTo>
                    <a:lnTo>
                      <a:pt x="1465" y="1666"/>
                    </a:lnTo>
                    <a:lnTo>
                      <a:pt x="1406" y="1706"/>
                    </a:lnTo>
                    <a:lnTo>
                      <a:pt x="1344" y="1741"/>
                    </a:lnTo>
                    <a:lnTo>
                      <a:pt x="1280" y="1771"/>
                    </a:lnTo>
                    <a:lnTo>
                      <a:pt x="1212" y="1797"/>
                    </a:lnTo>
                    <a:lnTo>
                      <a:pt x="1143" y="1816"/>
                    </a:lnTo>
                    <a:lnTo>
                      <a:pt x="1071" y="1832"/>
                    </a:lnTo>
                    <a:lnTo>
                      <a:pt x="997" y="1841"/>
                    </a:lnTo>
                    <a:lnTo>
                      <a:pt x="921" y="1843"/>
                    </a:lnTo>
                    <a:lnTo>
                      <a:pt x="846" y="1841"/>
                    </a:lnTo>
                    <a:lnTo>
                      <a:pt x="772" y="1832"/>
                    </a:lnTo>
                    <a:lnTo>
                      <a:pt x="700" y="1816"/>
                    </a:lnTo>
                    <a:lnTo>
                      <a:pt x="630" y="1797"/>
                    </a:lnTo>
                    <a:lnTo>
                      <a:pt x="563" y="1771"/>
                    </a:lnTo>
                    <a:lnTo>
                      <a:pt x="498" y="1741"/>
                    </a:lnTo>
                    <a:lnTo>
                      <a:pt x="436" y="1706"/>
                    </a:lnTo>
                    <a:lnTo>
                      <a:pt x="377" y="1666"/>
                    </a:lnTo>
                    <a:lnTo>
                      <a:pt x="322" y="1621"/>
                    </a:lnTo>
                    <a:lnTo>
                      <a:pt x="269" y="1574"/>
                    </a:lnTo>
                    <a:lnTo>
                      <a:pt x="222" y="1521"/>
                    </a:lnTo>
                    <a:lnTo>
                      <a:pt x="177" y="1466"/>
                    </a:lnTo>
                    <a:lnTo>
                      <a:pt x="137" y="1407"/>
                    </a:lnTo>
                    <a:lnTo>
                      <a:pt x="102" y="1345"/>
                    </a:lnTo>
                    <a:lnTo>
                      <a:pt x="72" y="1280"/>
                    </a:lnTo>
                    <a:lnTo>
                      <a:pt x="46" y="1213"/>
                    </a:lnTo>
                    <a:lnTo>
                      <a:pt x="27" y="1143"/>
                    </a:lnTo>
                    <a:lnTo>
                      <a:pt x="11" y="1071"/>
                    </a:lnTo>
                    <a:lnTo>
                      <a:pt x="2" y="997"/>
                    </a:lnTo>
                    <a:lnTo>
                      <a:pt x="0" y="922"/>
                    </a:lnTo>
                    <a:lnTo>
                      <a:pt x="2" y="846"/>
                    </a:lnTo>
                    <a:lnTo>
                      <a:pt x="11" y="772"/>
                    </a:lnTo>
                    <a:lnTo>
                      <a:pt x="27" y="700"/>
                    </a:lnTo>
                    <a:lnTo>
                      <a:pt x="46" y="631"/>
                    </a:lnTo>
                    <a:lnTo>
                      <a:pt x="72" y="563"/>
                    </a:lnTo>
                    <a:lnTo>
                      <a:pt x="102" y="499"/>
                    </a:lnTo>
                    <a:lnTo>
                      <a:pt x="137" y="437"/>
                    </a:lnTo>
                    <a:lnTo>
                      <a:pt x="177" y="378"/>
                    </a:lnTo>
                    <a:lnTo>
                      <a:pt x="222" y="322"/>
                    </a:lnTo>
                    <a:lnTo>
                      <a:pt x="269" y="270"/>
                    </a:lnTo>
                    <a:lnTo>
                      <a:pt x="322" y="222"/>
                    </a:lnTo>
                    <a:lnTo>
                      <a:pt x="377" y="177"/>
                    </a:lnTo>
                    <a:lnTo>
                      <a:pt x="436" y="138"/>
                    </a:lnTo>
                    <a:lnTo>
                      <a:pt x="498" y="103"/>
                    </a:lnTo>
                    <a:lnTo>
                      <a:pt x="563" y="72"/>
                    </a:lnTo>
                    <a:lnTo>
                      <a:pt x="630" y="46"/>
                    </a:lnTo>
                    <a:lnTo>
                      <a:pt x="700" y="27"/>
                    </a:lnTo>
                    <a:lnTo>
                      <a:pt x="772" y="11"/>
                    </a:lnTo>
                    <a:lnTo>
                      <a:pt x="846" y="3"/>
                    </a:lnTo>
                    <a:lnTo>
                      <a:pt x="921" y="0"/>
                    </a:lnTo>
                    <a:close/>
                  </a:path>
                </a:pathLst>
              </a:custGeom>
              <a:grpFill/>
              <a:ln w="0">
                <a:solidFill>
                  <a:srgbClr val="C8212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403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30923" y="395625"/>
            <a:ext cx="8194431" cy="630942"/>
            <a:chOff x="1230923" y="395625"/>
            <a:chExt cx="8194431" cy="630942"/>
          </a:xfrm>
        </p:grpSpPr>
        <p:sp>
          <p:nvSpPr>
            <p:cNvPr id="5" name="Rectangle 4"/>
            <p:cNvSpPr/>
            <p:nvPr/>
          </p:nvSpPr>
          <p:spPr>
            <a:xfrm>
              <a:off x="1515649" y="395625"/>
              <a:ext cx="790970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2473BA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CODE </a:t>
              </a:r>
              <a:r>
                <a:rPr lang="en-US" sz="3500" dirty="0">
                  <a:solidFill>
                    <a:srgbClr val="00B0F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PATHS</a:t>
              </a:r>
              <a:endPara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940993" y="2030326"/>
            <a:ext cx="3215998" cy="3508327"/>
            <a:chOff x="1940993" y="2030326"/>
            <a:chExt cx="3215998" cy="3508327"/>
          </a:xfrm>
        </p:grpSpPr>
        <p:sp>
          <p:nvSpPr>
            <p:cNvPr id="18" name="Freeform 11"/>
            <p:cNvSpPr>
              <a:spLocks noEditPoints="1"/>
            </p:cNvSpPr>
            <p:nvPr/>
          </p:nvSpPr>
          <p:spPr bwMode="auto">
            <a:xfrm>
              <a:off x="1940993" y="2843804"/>
              <a:ext cx="3215998" cy="2694849"/>
            </a:xfrm>
            <a:custGeom>
              <a:avLst/>
              <a:gdLst>
                <a:gd name="T0" fmla="*/ 2262 w 4764"/>
                <a:gd name="T1" fmla="*/ 3855 h 3993"/>
                <a:gd name="T2" fmla="*/ 2502 w 4764"/>
                <a:gd name="T3" fmla="*/ 3376 h 3993"/>
                <a:gd name="T4" fmla="*/ 2262 w 4764"/>
                <a:gd name="T5" fmla="*/ 2416 h 3993"/>
                <a:gd name="T6" fmla="*/ 2502 w 4764"/>
                <a:gd name="T7" fmla="*/ 2895 h 3993"/>
                <a:gd name="T8" fmla="*/ 2262 w 4764"/>
                <a:gd name="T9" fmla="*/ 2416 h 3993"/>
                <a:gd name="T10" fmla="*/ 2262 w 4764"/>
                <a:gd name="T11" fmla="*/ 1936 h 3993"/>
                <a:gd name="T12" fmla="*/ 2502 w 4764"/>
                <a:gd name="T13" fmla="*/ 1457 h 3993"/>
                <a:gd name="T14" fmla="*/ 1728 w 4764"/>
                <a:gd name="T15" fmla="*/ 1217 h 3993"/>
                <a:gd name="T16" fmla="*/ 4234 w 4764"/>
                <a:gd name="T17" fmla="*/ 3993 h 3993"/>
                <a:gd name="T18" fmla="*/ 1728 w 4764"/>
                <a:gd name="T19" fmla="*/ 1217 h 3993"/>
                <a:gd name="T20" fmla="*/ 4764 w 4764"/>
                <a:gd name="T21" fmla="*/ 0 h 3993"/>
                <a:gd name="T22" fmla="*/ 3795 w 4764"/>
                <a:gd name="T23" fmla="*/ 2026 h 3993"/>
                <a:gd name="T24" fmla="*/ 3801 w 4764"/>
                <a:gd name="T25" fmla="*/ 1907 h 3993"/>
                <a:gd name="T26" fmla="*/ 3784 w 4764"/>
                <a:gd name="T27" fmla="*/ 1685 h 3993"/>
                <a:gd name="T28" fmla="*/ 3735 w 4764"/>
                <a:gd name="T29" fmla="*/ 1474 h 3993"/>
                <a:gd name="T30" fmla="*/ 3655 w 4764"/>
                <a:gd name="T31" fmla="*/ 1277 h 3993"/>
                <a:gd name="T32" fmla="*/ 3548 w 4764"/>
                <a:gd name="T33" fmla="*/ 1095 h 3993"/>
                <a:gd name="T34" fmla="*/ 3417 w 4764"/>
                <a:gd name="T35" fmla="*/ 931 h 3993"/>
                <a:gd name="T36" fmla="*/ 3264 w 4764"/>
                <a:gd name="T37" fmla="*/ 789 h 3993"/>
                <a:gd name="T38" fmla="*/ 3091 w 4764"/>
                <a:gd name="T39" fmla="*/ 670 h 3993"/>
                <a:gd name="T40" fmla="*/ 2902 w 4764"/>
                <a:gd name="T41" fmla="*/ 576 h 3993"/>
                <a:gd name="T42" fmla="*/ 2697 w 4764"/>
                <a:gd name="T43" fmla="*/ 511 h 3993"/>
                <a:gd name="T44" fmla="*/ 2480 w 4764"/>
                <a:gd name="T45" fmla="*/ 478 h 3993"/>
                <a:gd name="T46" fmla="*/ 2256 w 4764"/>
                <a:gd name="T47" fmla="*/ 478 h 3993"/>
                <a:gd name="T48" fmla="*/ 2040 w 4764"/>
                <a:gd name="T49" fmla="*/ 511 h 3993"/>
                <a:gd name="T50" fmla="*/ 1835 w 4764"/>
                <a:gd name="T51" fmla="*/ 576 h 3993"/>
                <a:gd name="T52" fmla="*/ 1646 w 4764"/>
                <a:gd name="T53" fmla="*/ 670 h 3993"/>
                <a:gd name="T54" fmla="*/ 1473 w 4764"/>
                <a:gd name="T55" fmla="*/ 789 h 3993"/>
                <a:gd name="T56" fmla="*/ 1318 w 4764"/>
                <a:gd name="T57" fmla="*/ 931 h 3993"/>
                <a:gd name="T58" fmla="*/ 1187 w 4764"/>
                <a:gd name="T59" fmla="*/ 1095 h 3993"/>
                <a:gd name="T60" fmla="*/ 1081 w 4764"/>
                <a:gd name="T61" fmla="*/ 1277 h 3993"/>
                <a:gd name="T62" fmla="*/ 1002 w 4764"/>
                <a:gd name="T63" fmla="*/ 1474 h 3993"/>
                <a:gd name="T64" fmla="*/ 951 w 4764"/>
                <a:gd name="T65" fmla="*/ 1685 h 3993"/>
                <a:gd name="T66" fmla="*/ 935 w 4764"/>
                <a:gd name="T67" fmla="*/ 1907 h 3993"/>
                <a:gd name="T68" fmla="*/ 941 w 4764"/>
                <a:gd name="T69" fmla="*/ 2026 h 3993"/>
                <a:gd name="T70" fmla="*/ 0 w 4764"/>
                <a:gd name="T71" fmla="*/ 0 h 3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64" h="3993">
                  <a:moveTo>
                    <a:pt x="2262" y="3376"/>
                  </a:moveTo>
                  <a:lnTo>
                    <a:pt x="2262" y="3855"/>
                  </a:lnTo>
                  <a:lnTo>
                    <a:pt x="2502" y="3855"/>
                  </a:lnTo>
                  <a:lnTo>
                    <a:pt x="2502" y="3376"/>
                  </a:lnTo>
                  <a:lnTo>
                    <a:pt x="2262" y="3376"/>
                  </a:lnTo>
                  <a:close/>
                  <a:moveTo>
                    <a:pt x="2262" y="2416"/>
                  </a:moveTo>
                  <a:lnTo>
                    <a:pt x="2262" y="2895"/>
                  </a:lnTo>
                  <a:lnTo>
                    <a:pt x="2502" y="2895"/>
                  </a:lnTo>
                  <a:lnTo>
                    <a:pt x="2502" y="2416"/>
                  </a:lnTo>
                  <a:lnTo>
                    <a:pt x="2262" y="2416"/>
                  </a:lnTo>
                  <a:close/>
                  <a:moveTo>
                    <a:pt x="2262" y="1457"/>
                  </a:moveTo>
                  <a:lnTo>
                    <a:pt x="2262" y="1936"/>
                  </a:lnTo>
                  <a:lnTo>
                    <a:pt x="2502" y="1936"/>
                  </a:lnTo>
                  <a:lnTo>
                    <a:pt x="2502" y="1457"/>
                  </a:lnTo>
                  <a:lnTo>
                    <a:pt x="2262" y="1457"/>
                  </a:lnTo>
                  <a:close/>
                  <a:moveTo>
                    <a:pt x="1728" y="1217"/>
                  </a:moveTo>
                  <a:lnTo>
                    <a:pt x="3036" y="1217"/>
                  </a:lnTo>
                  <a:lnTo>
                    <a:pt x="4234" y="3993"/>
                  </a:lnTo>
                  <a:lnTo>
                    <a:pt x="530" y="3993"/>
                  </a:lnTo>
                  <a:lnTo>
                    <a:pt x="1728" y="1217"/>
                  </a:lnTo>
                  <a:close/>
                  <a:moveTo>
                    <a:pt x="0" y="0"/>
                  </a:moveTo>
                  <a:lnTo>
                    <a:pt x="4764" y="0"/>
                  </a:lnTo>
                  <a:lnTo>
                    <a:pt x="4764" y="2026"/>
                  </a:lnTo>
                  <a:lnTo>
                    <a:pt x="3795" y="2026"/>
                  </a:lnTo>
                  <a:lnTo>
                    <a:pt x="3800" y="1968"/>
                  </a:lnTo>
                  <a:lnTo>
                    <a:pt x="3801" y="1907"/>
                  </a:lnTo>
                  <a:lnTo>
                    <a:pt x="3797" y="1795"/>
                  </a:lnTo>
                  <a:lnTo>
                    <a:pt x="3784" y="1685"/>
                  </a:lnTo>
                  <a:lnTo>
                    <a:pt x="3764" y="1578"/>
                  </a:lnTo>
                  <a:lnTo>
                    <a:pt x="3735" y="1474"/>
                  </a:lnTo>
                  <a:lnTo>
                    <a:pt x="3699" y="1375"/>
                  </a:lnTo>
                  <a:lnTo>
                    <a:pt x="3655" y="1277"/>
                  </a:lnTo>
                  <a:lnTo>
                    <a:pt x="3605" y="1184"/>
                  </a:lnTo>
                  <a:lnTo>
                    <a:pt x="3548" y="1095"/>
                  </a:lnTo>
                  <a:lnTo>
                    <a:pt x="3486" y="1011"/>
                  </a:lnTo>
                  <a:lnTo>
                    <a:pt x="3417" y="931"/>
                  </a:lnTo>
                  <a:lnTo>
                    <a:pt x="3343" y="858"/>
                  </a:lnTo>
                  <a:lnTo>
                    <a:pt x="3264" y="789"/>
                  </a:lnTo>
                  <a:lnTo>
                    <a:pt x="3180" y="726"/>
                  </a:lnTo>
                  <a:lnTo>
                    <a:pt x="3091" y="670"/>
                  </a:lnTo>
                  <a:lnTo>
                    <a:pt x="2998" y="620"/>
                  </a:lnTo>
                  <a:lnTo>
                    <a:pt x="2902" y="576"/>
                  </a:lnTo>
                  <a:lnTo>
                    <a:pt x="2801" y="540"/>
                  </a:lnTo>
                  <a:lnTo>
                    <a:pt x="2697" y="511"/>
                  </a:lnTo>
                  <a:lnTo>
                    <a:pt x="2590" y="491"/>
                  </a:lnTo>
                  <a:lnTo>
                    <a:pt x="2480" y="478"/>
                  </a:lnTo>
                  <a:lnTo>
                    <a:pt x="2368" y="474"/>
                  </a:lnTo>
                  <a:lnTo>
                    <a:pt x="2256" y="478"/>
                  </a:lnTo>
                  <a:lnTo>
                    <a:pt x="2147" y="491"/>
                  </a:lnTo>
                  <a:lnTo>
                    <a:pt x="2040" y="511"/>
                  </a:lnTo>
                  <a:lnTo>
                    <a:pt x="1936" y="540"/>
                  </a:lnTo>
                  <a:lnTo>
                    <a:pt x="1835" y="576"/>
                  </a:lnTo>
                  <a:lnTo>
                    <a:pt x="1738" y="620"/>
                  </a:lnTo>
                  <a:lnTo>
                    <a:pt x="1646" y="670"/>
                  </a:lnTo>
                  <a:lnTo>
                    <a:pt x="1556" y="726"/>
                  </a:lnTo>
                  <a:lnTo>
                    <a:pt x="1473" y="789"/>
                  </a:lnTo>
                  <a:lnTo>
                    <a:pt x="1393" y="858"/>
                  </a:lnTo>
                  <a:lnTo>
                    <a:pt x="1318" y="931"/>
                  </a:lnTo>
                  <a:lnTo>
                    <a:pt x="1250" y="1011"/>
                  </a:lnTo>
                  <a:lnTo>
                    <a:pt x="1187" y="1095"/>
                  </a:lnTo>
                  <a:lnTo>
                    <a:pt x="1130" y="1184"/>
                  </a:lnTo>
                  <a:lnTo>
                    <a:pt x="1081" y="1277"/>
                  </a:lnTo>
                  <a:lnTo>
                    <a:pt x="1038" y="1375"/>
                  </a:lnTo>
                  <a:lnTo>
                    <a:pt x="1002" y="1474"/>
                  </a:lnTo>
                  <a:lnTo>
                    <a:pt x="973" y="1578"/>
                  </a:lnTo>
                  <a:lnTo>
                    <a:pt x="951" y="1685"/>
                  </a:lnTo>
                  <a:lnTo>
                    <a:pt x="940" y="1795"/>
                  </a:lnTo>
                  <a:lnTo>
                    <a:pt x="935" y="1907"/>
                  </a:lnTo>
                  <a:lnTo>
                    <a:pt x="937" y="1968"/>
                  </a:lnTo>
                  <a:lnTo>
                    <a:pt x="941" y="2026"/>
                  </a:lnTo>
                  <a:lnTo>
                    <a:pt x="0" y="20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2128"/>
            </a:solidFill>
            <a:ln w="0">
              <a:solidFill>
                <a:srgbClr val="C8212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940993" y="2030326"/>
              <a:ext cx="32159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CA" sz="20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"BRANCHES" IN CODE</a:t>
              </a:r>
              <a:endParaRPr kumimoji="0" lang="en-CA" sz="20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156991" y="2030326"/>
            <a:ext cx="3215998" cy="3508327"/>
            <a:chOff x="5156991" y="2030326"/>
            <a:chExt cx="3215998" cy="3508327"/>
          </a:xfrm>
        </p:grpSpPr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5156991" y="2843804"/>
              <a:ext cx="3215998" cy="2694849"/>
            </a:xfrm>
            <a:custGeom>
              <a:avLst/>
              <a:gdLst>
                <a:gd name="T0" fmla="*/ 2262 w 4764"/>
                <a:gd name="T1" fmla="*/ 3855 h 3993"/>
                <a:gd name="T2" fmla="*/ 2502 w 4764"/>
                <a:gd name="T3" fmla="*/ 3376 h 3993"/>
                <a:gd name="T4" fmla="*/ 2262 w 4764"/>
                <a:gd name="T5" fmla="*/ 2416 h 3993"/>
                <a:gd name="T6" fmla="*/ 2502 w 4764"/>
                <a:gd name="T7" fmla="*/ 2895 h 3993"/>
                <a:gd name="T8" fmla="*/ 2262 w 4764"/>
                <a:gd name="T9" fmla="*/ 2416 h 3993"/>
                <a:gd name="T10" fmla="*/ 2262 w 4764"/>
                <a:gd name="T11" fmla="*/ 1936 h 3993"/>
                <a:gd name="T12" fmla="*/ 2502 w 4764"/>
                <a:gd name="T13" fmla="*/ 1457 h 3993"/>
                <a:gd name="T14" fmla="*/ 1728 w 4764"/>
                <a:gd name="T15" fmla="*/ 1217 h 3993"/>
                <a:gd name="T16" fmla="*/ 4234 w 4764"/>
                <a:gd name="T17" fmla="*/ 3993 h 3993"/>
                <a:gd name="T18" fmla="*/ 1728 w 4764"/>
                <a:gd name="T19" fmla="*/ 1217 h 3993"/>
                <a:gd name="T20" fmla="*/ 4764 w 4764"/>
                <a:gd name="T21" fmla="*/ 0 h 3993"/>
                <a:gd name="T22" fmla="*/ 3795 w 4764"/>
                <a:gd name="T23" fmla="*/ 2026 h 3993"/>
                <a:gd name="T24" fmla="*/ 3801 w 4764"/>
                <a:gd name="T25" fmla="*/ 1907 h 3993"/>
                <a:gd name="T26" fmla="*/ 3784 w 4764"/>
                <a:gd name="T27" fmla="*/ 1685 h 3993"/>
                <a:gd name="T28" fmla="*/ 3735 w 4764"/>
                <a:gd name="T29" fmla="*/ 1474 h 3993"/>
                <a:gd name="T30" fmla="*/ 3655 w 4764"/>
                <a:gd name="T31" fmla="*/ 1277 h 3993"/>
                <a:gd name="T32" fmla="*/ 3548 w 4764"/>
                <a:gd name="T33" fmla="*/ 1095 h 3993"/>
                <a:gd name="T34" fmla="*/ 3417 w 4764"/>
                <a:gd name="T35" fmla="*/ 931 h 3993"/>
                <a:gd name="T36" fmla="*/ 3264 w 4764"/>
                <a:gd name="T37" fmla="*/ 789 h 3993"/>
                <a:gd name="T38" fmla="*/ 3091 w 4764"/>
                <a:gd name="T39" fmla="*/ 670 h 3993"/>
                <a:gd name="T40" fmla="*/ 2902 w 4764"/>
                <a:gd name="T41" fmla="*/ 576 h 3993"/>
                <a:gd name="T42" fmla="*/ 2697 w 4764"/>
                <a:gd name="T43" fmla="*/ 511 h 3993"/>
                <a:gd name="T44" fmla="*/ 2480 w 4764"/>
                <a:gd name="T45" fmla="*/ 478 h 3993"/>
                <a:gd name="T46" fmla="*/ 2256 w 4764"/>
                <a:gd name="T47" fmla="*/ 478 h 3993"/>
                <a:gd name="T48" fmla="*/ 2040 w 4764"/>
                <a:gd name="T49" fmla="*/ 511 h 3993"/>
                <a:gd name="T50" fmla="*/ 1835 w 4764"/>
                <a:gd name="T51" fmla="*/ 576 h 3993"/>
                <a:gd name="T52" fmla="*/ 1646 w 4764"/>
                <a:gd name="T53" fmla="*/ 670 h 3993"/>
                <a:gd name="T54" fmla="*/ 1473 w 4764"/>
                <a:gd name="T55" fmla="*/ 789 h 3993"/>
                <a:gd name="T56" fmla="*/ 1318 w 4764"/>
                <a:gd name="T57" fmla="*/ 931 h 3993"/>
                <a:gd name="T58" fmla="*/ 1187 w 4764"/>
                <a:gd name="T59" fmla="*/ 1095 h 3993"/>
                <a:gd name="T60" fmla="*/ 1081 w 4764"/>
                <a:gd name="T61" fmla="*/ 1277 h 3993"/>
                <a:gd name="T62" fmla="*/ 1002 w 4764"/>
                <a:gd name="T63" fmla="*/ 1474 h 3993"/>
                <a:gd name="T64" fmla="*/ 951 w 4764"/>
                <a:gd name="T65" fmla="*/ 1685 h 3993"/>
                <a:gd name="T66" fmla="*/ 935 w 4764"/>
                <a:gd name="T67" fmla="*/ 1907 h 3993"/>
                <a:gd name="T68" fmla="*/ 941 w 4764"/>
                <a:gd name="T69" fmla="*/ 2026 h 3993"/>
                <a:gd name="T70" fmla="*/ 0 w 4764"/>
                <a:gd name="T71" fmla="*/ 0 h 3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64" h="3993">
                  <a:moveTo>
                    <a:pt x="2262" y="3376"/>
                  </a:moveTo>
                  <a:lnTo>
                    <a:pt x="2262" y="3855"/>
                  </a:lnTo>
                  <a:lnTo>
                    <a:pt x="2502" y="3855"/>
                  </a:lnTo>
                  <a:lnTo>
                    <a:pt x="2502" y="3376"/>
                  </a:lnTo>
                  <a:lnTo>
                    <a:pt x="2262" y="3376"/>
                  </a:lnTo>
                  <a:close/>
                  <a:moveTo>
                    <a:pt x="2262" y="2416"/>
                  </a:moveTo>
                  <a:lnTo>
                    <a:pt x="2262" y="2895"/>
                  </a:lnTo>
                  <a:lnTo>
                    <a:pt x="2502" y="2895"/>
                  </a:lnTo>
                  <a:lnTo>
                    <a:pt x="2502" y="2416"/>
                  </a:lnTo>
                  <a:lnTo>
                    <a:pt x="2262" y="2416"/>
                  </a:lnTo>
                  <a:close/>
                  <a:moveTo>
                    <a:pt x="2262" y="1457"/>
                  </a:moveTo>
                  <a:lnTo>
                    <a:pt x="2262" y="1936"/>
                  </a:lnTo>
                  <a:lnTo>
                    <a:pt x="2502" y="1936"/>
                  </a:lnTo>
                  <a:lnTo>
                    <a:pt x="2502" y="1457"/>
                  </a:lnTo>
                  <a:lnTo>
                    <a:pt x="2262" y="1457"/>
                  </a:lnTo>
                  <a:close/>
                  <a:moveTo>
                    <a:pt x="1728" y="1217"/>
                  </a:moveTo>
                  <a:lnTo>
                    <a:pt x="3036" y="1217"/>
                  </a:lnTo>
                  <a:lnTo>
                    <a:pt x="4234" y="3993"/>
                  </a:lnTo>
                  <a:lnTo>
                    <a:pt x="530" y="3993"/>
                  </a:lnTo>
                  <a:lnTo>
                    <a:pt x="1728" y="1217"/>
                  </a:lnTo>
                  <a:close/>
                  <a:moveTo>
                    <a:pt x="0" y="0"/>
                  </a:moveTo>
                  <a:lnTo>
                    <a:pt x="4764" y="0"/>
                  </a:lnTo>
                  <a:lnTo>
                    <a:pt x="4764" y="2026"/>
                  </a:lnTo>
                  <a:lnTo>
                    <a:pt x="3795" y="2026"/>
                  </a:lnTo>
                  <a:lnTo>
                    <a:pt x="3800" y="1968"/>
                  </a:lnTo>
                  <a:lnTo>
                    <a:pt x="3801" y="1907"/>
                  </a:lnTo>
                  <a:lnTo>
                    <a:pt x="3797" y="1795"/>
                  </a:lnTo>
                  <a:lnTo>
                    <a:pt x="3784" y="1685"/>
                  </a:lnTo>
                  <a:lnTo>
                    <a:pt x="3764" y="1578"/>
                  </a:lnTo>
                  <a:lnTo>
                    <a:pt x="3735" y="1474"/>
                  </a:lnTo>
                  <a:lnTo>
                    <a:pt x="3699" y="1375"/>
                  </a:lnTo>
                  <a:lnTo>
                    <a:pt x="3655" y="1277"/>
                  </a:lnTo>
                  <a:lnTo>
                    <a:pt x="3605" y="1184"/>
                  </a:lnTo>
                  <a:lnTo>
                    <a:pt x="3548" y="1095"/>
                  </a:lnTo>
                  <a:lnTo>
                    <a:pt x="3486" y="1011"/>
                  </a:lnTo>
                  <a:lnTo>
                    <a:pt x="3417" y="931"/>
                  </a:lnTo>
                  <a:lnTo>
                    <a:pt x="3343" y="858"/>
                  </a:lnTo>
                  <a:lnTo>
                    <a:pt x="3264" y="789"/>
                  </a:lnTo>
                  <a:lnTo>
                    <a:pt x="3180" y="726"/>
                  </a:lnTo>
                  <a:lnTo>
                    <a:pt x="3091" y="670"/>
                  </a:lnTo>
                  <a:lnTo>
                    <a:pt x="2998" y="620"/>
                  </a:lnTo>
                  <a:lnTo>
                    <a:pt x="2902" y="576"/>
                  </a:lnTo>
                  <a:lnTo>
                    <a:pt x="2801" y="540"/>
                  </a:lnTo>
                  <a:lnTo>
                    <a:pt x="2697" y="511"/>
                  </a:lnTo>
                  <a:lnTo>
                    <a:pt x="2590" y="491"/>
                  </a:lnTo>
                  <a:lnTo>
                    <a:pt x="2480" y="478"/>
                  </a:lnTo>
                  <a:lnTo>
                    <a:pt x="2368" y="474"/>
                  </a:lnTo>
                  <a:lnTo>
                    <a:pt x="2256" y="478"/>
                  </a:lnTo>
                  <a:lnTo>
                    <a:pt x="2147" y="491"/>
                  </a:lnTo>
                  <a:lnTo>
                    <a:pt x="2040" y="511"/>
                  </a:lnTo>
                  <a:lnTo>
                    <a:pt x="1936" y="540"/>
                  </a:lnTo>
                  <a:lnTo>
                    <a:pt x="1835" y="576"/>
                  </a:lnTo>
                  <a:lnTo>
                    <a:pt x="1738" y="620"/>
                  </a:lnTo>
                  <a:lnTo>
                    <a:pt x="1646" y="670"/>
                  </a:lnTo>
                  <a:lnTo>
                    <a:pt x="1556" y="726"/>
                  </a:lnTo>
                  <a:lnTo>
                    <a:pt x="1473" y="789"/>
                  </a:lnTo>
                  <a:lnTo>
                    <a:pt x="1393" y="858"/>
                  </a:lnTo>
                  <a:lnTo>
                    <a:pt x="1318" y="931"/>
                  </a:lnTo>
                  <a:lnTo>
                    <a:pt x="1250" y="1011"/>
                  </a:lnTo>
                  <a:lnTo>
                    <a:pt x="1187" y="1095"/>
                  </a:lnTo>
                  <a:lnTo>
                    <a:pt x="1130" y="1184"/>
                  </a:lnTo>
                  <a:lnTo>
                    <a:pt x="1081" y="1277"/>
                  </a:lnTo>
                  <a:lnTo>
                    <a:pt x="1038" y="1375"/>
                  </a:lnTo>
                  <a:lnTo>
                    <a:pt x="1002" y="1474"/>
                  </a:lnTo>
                  <a:lnTo>
                    <a:pt x="973" y="1578"/>
                  </a:lnTo>
                  <a:lnTo>
                    <a:pt x="951" y="1685"/>
                  </a:lnTo>
                  <a:lnTo>
                    <a:pt x="940" y="1795"/>
                  </a:lnTo>
                  <a:lnTo>
                    <a:pt x="935" y="1907"/>
                  </a:lnTo>
                  <a:lnTo>
                    <a:pt x="937" y="1968"/>
                  </a:lnTo>
                  <a:lnTo>
                    <a:pt x="941" y="2026"/>
                  </a:lnTo>
                  <a:lnTo>
                    <a:pt x="0" y="20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6D9F"/>
            </a:solidFill>
            <a:ln w="0">
              <a:solidFill>
                <a:srgbClr val="286D9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156991" y="2030326"/>
              <a:ext cx="321599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0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WAYS THAT THE CODE COULD BE EXECUTED</a:t>
              </a:r>
              <a:endParaRPr kumimoji="0" lang="en-CA" sz="20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5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30923" y="395625"/>
            <a:ext cx="8194431" cy="630942"/>
            <a:chOff x="1230923" y="395625"/>
            <a:chExt cx="8194431" cy="630942"/>
          </a:xfrm>
        </p:grpSpPr>
        <p:sp>
          <p:nvSpPr>
            <p:cNvPr id="5" name="Rectangle 4"/>
            <p:cNvSpPr/>
            <p:nvPr/>
          </p:nvSpPr>
          <p:spPr>
            <a:xfrm>
              <a:off x="1515649" y="395625"/>
              <a:ext cx="790970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2473BA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RECOGNIZING </a:t>
              </a:r>
              <a:r>
                <a:rPr lang="en-US" sz="3500" dirty="0">
                  <a:solidFill>
                    <a:srgbClr val="00B0F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CODE PATHS</a:t>
              </a:r>
              <a:endPara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" t="1526" r="653"/>
          <a:stretch/>
        </p:blipFill>
        <p:spPr>
          <a:xfrm>
            <a:off x="1230923" y="1796974"/>
            <a:ext cx="7609517" cy="386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1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30923" y="395625"/>
            <a:ext cx="8194431" cy="630942"/>
            <a:chOff x="1230923" y="395625"/>
            <a:chExt cx="8194431" cy="630942"/>
          </a:xfrm>
        </p:grpSpPr>
        <p:sp>
          <p:nvSpPr>
            <p:cNvPr id="5" name="Rectangle 4"/>
            <p:cNvSpPr/>
            <p:nvPr/>
          </p:nvSpPr>
          <p:spPr>
            <a:xfrm>
              <a:off x="1515649" y="395625"/>
              <a:ext cx="790970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2473BA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LONG </a:t>
              </a:r>
              <a:r>
                <a:rPr lang="en-US" sz="3500" dirty="0">
                  <a:solidFill>
                    <a:srgbClr val="00B0F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CODE PATHS</a:t>
              </a:r>
              <a:endPara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25682" y="1353391"/>
            <a:ext cx="5551484" cy="5052433"/>
            <a:chOff x="2431912" y="1353391"/>
            <a:chExt cx="5551484" cy="5052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screen">
              <a:clrChange>
                <a:clrFrom>
                  <a:srgbClr val="D9D9D9"/>
                </a:clrFrom>
                <a:clrTo>
                  <a:srgbClr val="D9D9D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57606" y="1353391"/>
              <a:ext cx="5025790" cy="5052433"/>
            </a:xfrm>
            <a:prstGeom prst="rect">
              <a:avLst/>
            </a:prstGeom>
          </p:spPr>
        </p:pic>
        <p:sp>
          <p:nvSpPr>
            <p:cNvPr id="7" name="Arrow: Curved Right 6"/>
            <p:cNvSpPr/>
            <p:nvPr/>
          </p:nvSpPr>
          <p:spPr>
            <a:xfrm>
              <a:off x="2431915" y="2159540"/>
              <a:ext cx="369651" cy="1186775"/>
            </a:xfrm>
            <a:prstGeom prst="curvedRightArrow">
              <a:avLst/>
            </a:prstGeom>
            <a:solidFill>
              <a:srgbClr val="C821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Arrow: Curved Right 7"/>
            <p:cNvSpPr/>
            <p:nvPr/>
          </p:nvSpPr>
          <p:spPr>
            <a:xfrm>
              <a:off x="2431914" y="3537625"/>
              <a:ext cx="369651" cy="518809"/>
            </a:xfrm>
            <a:prstGeom prst="curvedRightArrow">
              <a:avLst/>
            </a:prstGeom>
            <a:solidFill>
              <a:srgbClr val="C821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urved Right 8"/>
            <p:cNvSpPr/>
            <p:nvPr/>
          </p:nvSpPr>
          <p:spPr>
            <a:xfrm>
              <a:off x="2431913" y="4118041"/>
              <a:ext cx="369651" cy="332063"/>
            </a:xfrm>
            <a:prstGeom prst="curvedRightArrow">
              <a:avLst/>
            </a:prstGeom>
            <a:solidFill>
              <a:srgbClr val="C821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Arrow: Curved Right 9"/>
            <p:cNvSpPr/>
            <p:nvPr/>
          </p:nvSpPr>
          <p:spPr>
            <a:xfrm>
              <a:off x="2431912" y="4511711"/>
              <a:ext cx="369651" cy="1227608"/>
            </a:xfrm>
            <a:prstGeom prst="curvedRightArrow">
              <a:avLst/>
            </a:prstGeom>
            <a:solidFill>
              <a:srgbClr val="C821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0938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30923" y="395625"/>
            <a:ext cx="8194431" cy="630942"/>
            <a:chOff x="1230923" y="395625"/>
            <a:chExt cx="8194431" cy="630942"/>
          </a:xfrm>
        </p:grpSpPr>
        <p:sp>
          <p:nvSpPr>
            <p:cNvPr id="5" name="Rectangle 4"/>
            <p:cNvSpPr/>
            <p:nvPr/>
          </p:nvSpPr>
          <p:spPr>
            <a:xfrm>
              <a:off x="1515649" y="395625"/>
              <a:ext cx="790970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2473BA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MOCK</a:t>
              </a:r>
              <a:r>
                <a:rPr lang="en-US" sz="3500" dirty="0">
                  <a:solidFill>
                    <a:srgbClr val="00B0F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ING</a:t>
              </a:r>
              <a:endPara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1510551" y="2035421"/>
            <a:ext cx="1365630" cy="1382584"/>
            <a:chOff x="1510551" y="2035421"/>
            <a:chExt cx="1365630" cy="1382584"/>
          </a:xfrm>
        </p:grpSpPr>
        <p:sp>
          <p:nvSpPr>
            <p:cNvPr id="13" name="Rectangle 12"/>
            <p:cNvSpPr/>
            <p:nvPr/>
          </p:nvSpPr>
          <p:spPr>
            <a:xfrm>
              <a:off x="1510551" y="2956340"/>
              <a:ext cx="13656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CA" sz="12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"OVERWRITES" </a:t>
              </a:r>
            </a:p>
            <a:p>
              <a:pPr lvl="0" algn="ctr"/>
              <a:r>
                <a:rPr lang="en-CA" sz="12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FUNCTIONS</a:t>
              </a:r>
              <a:endParaRPr kumimoji="0" lang="en-CA" sz="12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1" name="Group 4"/>
            <p:cNvGrpSpPr>
              <a:grpSpLocks noChangeAspect="1"/>
            </p:cNvGrpSpPr>
            <p:nvPr/>
          </p:nvGrpSpPr>
          <p:grpSpPr bwMode="auto">
            <a:xfrm>
              <a:off x="1807603" y="2035421"/>
              <a:ext cx="771525" cy="774700"/>
              <a:chOff x="1827" y="1133"/>
              <a:chExt cx="486" cy="488"/>
            </a:xfrm>
          </p:grpSpPr>
          <p:sp>
            <p:nvSpPr>
              <p:cNvPr id="124" name="Freeform 6"/>
              <p:cNvSpPr>
                <a:spLocks/>
              </p:cNvSpPr>
              <p:nvPr/>
            </p:nvSpPr>
            <p:spPr bwMode="auto">
              <a:xfrm>
                <a:off x="2187" y="1494"/>
                <a:ext cx="119" cy="120"/>
              </a:xfrm>
              <a:custGeom>
                <a:avLst/>
                <a:gdLst>
                  <a:gd name="T0" fmla="*/ 567 w 837"/>
                  <a:gd name="T1" fmla="*/ 0 h 837"/>
                  <a:gd name="T2" fmla="*/ 800 w 837"/>
                  <a:gd name="T3" fmla="*/ 233 h 837"/>
                  <a:gd name="T4" fmla="*/ 816 w 837"/>
                  <a:gd name="T5" fmla="*/ 253 h 837"/>
                  <a:gd name="T6" fmla="*/ 828 w 837"/>
                  <a:gd name="T7" fmla="*/ 275 h 837"/>
                  <a:gd name="T8" fmla="*/ 835 w 837"/>
                  <a:gd name="T9" fmla="*/ 298 h 837"/>
                  <a:gd name="T10" fmla="*/ 837 w 837"/>
                  <a:gd name="T11" fmla="*/ 322 h 837"/>
                  <a:gd name="T12" fmla="*/ 835 w 837"/>
                  <a:gd name="T13" fmla="*/ 346 h 837"/>
                  <a:gd name="T14" fmla="*/ 828 w 837"/>
                  <a:gd name="T15" fmla="*/ 368 h 837"/>
                  <a:gd name="T16" fmla="*/ 816 w 837"/>
                  <a:gd name="T17" fmla="*/ 390 h 837"/>
                  <a:gd name="T18" fmla="*/ 800 w 837"/>
                  <a:gd name="T19" fmla="*/ 410 h 837"/>
                  <a:gd name="T20" fmla="*/ 411 w 837"/>
                  <a:gd name="T21" fmla="*/ 800 h 837"/>
                  <a:gd name="T22" fmla="*/ 391 w 837"/>
                  <a:gd name="T23" fmla="*/ 816 h 837"/>
                  <a:gd name="T24" fmla="*/ 369 w 837"/>
                  <a:gd name="T25" fmla="*/ 828 h 837"/>
                  <a:gd name="T26" fmla="*/ 345 w 837"/>
                  <a:gd name="T27" fmla="*/ 834 h 837"/>
                  <a:gd name="T28" fmla="*/ 322 w 837"/>
                  <a:gd name="T29" fmla="*/ 837 h 837"/>
                  <a:gd name="T30" fmla="*/ 299 w 837"/>
                  <a:gd name="T31" fmla="*/ 834 h 837"/>
                  <a:gd name="T32" fmla="*/ 275 w 837"/>
                  <a:gd name="T33" fmla="*/ 828 h 837"/>
                  <a:gd name="T34" fmla="*/ 253 w 837"/>
                  <a:gd name="T35" fmla="*/ 816 h 837"/>
                  <a:gd name="T36" fmla="*/ 234 w 837"/>
                  <a:gd name="T37" fmla="*/ 800 h 837"/>
                  <a:gd name="T38" fmla="*/ 0 w 837"/>
                  <a:gd name="T39" fmla="*/ 566 h 837"/>
                  <a:gd name="T40" fmla="*/ 567 w 837"/>
                  <a:gd name="T41" fmla="*/ 0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7" h="837">
                    <a:moveTo>
                      <a:pt x="567" y="0"/>
                    </a:moveTo>
                    <a:lnTo>
                      <a:pt x="800" y="233"/>
                    </a:lnTo>
                    <a:lnTo>
                      <a:pt x="816" y="253"/>
                    </a:lnTo>
                    <a:lnTo>
                      <a:pt x="828" y="275"/>
                    </a:lnTo>
                    <a:lnTo>
                      <a:pt x="835" y="298"/>
                    </a:lnTo>
                    <a:lnTo>
                      <a:pt x="837" y="322"/>
                    </a:lnTo>
                    <a:lnTo>
                      <a:pt x="835" y="346"/>
                    </a:lnTo>
                    <a:lnTo>
                      <a:pt x="828" y="368"/>
                    </a:lnTo>
                    <a:lnTo>
                      <a:pt x="816" y="390"/>
                    </a:lnTo>
                    <a:lnTo>
                      <a:pt x="800" y="410"/>
                    </a:lnTo>
                    <a:lnTo>
                      <a:pt x="411" y="800"/>
                    </a:lnTo>
                    <a:lnTo>
                      <a:pt x="391" y="816"/>
                    </a:lnTo>
                    <a:lnTo>
                      <a:pt x="369" y="828"/>
                    </a:lnTo>
                    <a:lnTo>
                      <a:pt x="345" y="834"/>
                    </a:lnTo>
                    <a:lnTo>
                      <a:pt x="322" y="837"/>
                    </a:lnTo>
                    <a:lnTo>
                      <a:pt x="299" y="834"/>
                    </a:lnTo>
                    <a:lnTo>
                      <a:pt x="275" y="828"/>
                    </a:lnTo>
                    <a:lnTo>
                      <a:pt x="253" y="816"/>
                    </a:lnTo>
                    <a:lnTo>
                      <a:pt x="234" y="800"/>
                    </a:lnTo>
                    <a:lnTo>
                      <a:pt x="0" y="566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rgbClr val="C821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7"/>
              <p:cNvSpPr>
                <a:spLocks/>
              </p:cNvSpPr>
              <p:nvPr/>
            </p:nvSpPr>
            <p:spPr bwMode="auto">
              <a:xfrm>
                <a:off x="1834" y="1142"/>
                <a:ext cx="105" cy="104"/>
              </a:xfrm>
              <a:custGeom>
                <a:avLst/>
                <a:gdLst>
                  <a:gd name="T0" fmla="*/ 0 w 730"/>
                  <a:gd name="T1" fmla="*/ 0 h 729"/>
                  <a:gd name="T2" fmla="*/ 269 w 730"/>
                  <a:gd name="T3" fmla="*/ 56 h 729"/>
                  <a:gd name="T4" fmla="*/ 730 w 730"/>
                  <a:gd name="T5" fmla="*/ 163 h 729"/>
                  <a:gd name="T6" fmla="*/ 722 w 730"/>
                  <a:gd name="T7" fmla="*/ 194 h 729"/>
                  <a:gd name="T8" fmla="*/ 712 w 730"/>
                  <a:gd name="T9" fmla="*/ 222 h 729"/>
                  <a:gd name="T10" fmla="*/ 695 w 730"/>
                  <a:gd name="T11" fmla="*/ 250 h 729"/>
                  <a:gd name="T12" fmla="*/ 673 w 730"/>
                  <a:gd name="T13" fmla="*/ 277 h 729"/>
                  <a:gd name="T14" fmla="*/ 651 w 730"/>
                  <a:gd name="T15" fmla="*/ 295 h 729"/>
                  <a:gd name="T16" fmla="*/ 627 w 730"/>
                  <a:gd name="T17" fmla="*/ 310 h 729"/>
                  <a:gd name="T18" fmla="*/ 603 w 730"/>
                  <a:gd name="T19" fmla="*/ 320 h 729"/>
                  <a:gd name="T20" fmla="*/ 578 w 730"/>
                  <a:gd name="T21" fmla="*/ 327 h 729"/>
                  <a:gd name="T22" fmla="*/ 553 w 730"/>
                  <a:gd name="T23" fmla="*/ 332 h 729"/>
                  <a:gd name="T24" fmla="*/ 555 w 730"/>
                  <a:gd name="T25" fmla="*/ 361 h 729"/>
                  <a:gd name="T26" fmla="*/ 552 w 730"/>
                  <a:gd name="T27" fmla="*/ 391 h 729"/>
                  <a:gd name="T28" fmla="*/ 545 w 730"/>
                  <a:gd name="T29" fmla="*/ 420 h 729"/>
                  <a:gd name="T30" fmla="*/ 534 w 730"/>
                  <a:gd name="T31" fmla="*/ 449 h 729"/>
                  <a:gd name="T32" fmla="*/ 517 w 730"/>
                  <a:gd name="T33" fmla="*/ 477 h 729"/>
                  <a:gd name="T34" fmla="*/ 496 w 730"/>
                  <a:gd name="T35" fmla="*/ 503 h 729"/>
                  <a:gd name="T36" fmla="*/ 479 w 730"/>
                  <a:gd name="T37" fmla="*/ 518 h 729"/>
                  <a:gd name="T38" fmla="*/ 459 w 730"/>
                  <a:gd name="T39" fmla="*/ 529 h 729"/>
                  <a:gd name="T40" fmla="*/ 439 w 730"/>
                  <a:gd name="T41" fmla="*/ 538 h 729"/>
                  <a:gd name="T42" fmla="*/ 418 w 730"/>
                  <a:gd name="T43" fmla="*/ 546 h 729"/>
                  <a:gd name="T44" fmla="*/ 396 w 730"/>
                  <a:gd name="T45" fmla="*/ 550 h 729"/>
                  <a:gd name="T46" fmla="*/ 376 w 730"/>
                  <a:gd name="T47" fmla="*/ 554 h 729"/>
                  <a:gd name="T48" fmla="*/ 354 w 730"/>
                  <a:gd name="T49" fmla="*/ 555 h 729"/>
                  <a:gd name="T50" fmla="*/ 333 w 730"/>
                  <a:gd name="T51" fmla="*/ 552 h 729"/>
                  <a:gd name="T52" fmla="*/ 329 w 730"/>
                  <a:gd name="T53" fmla="*/ 584 h 729"/>
                  <a:gd name="T54" fmla="*/ 318 w 730"/>
                  <a:gd name="T55" fmla="*/ 615 h 729"/>
                  <a:gd name="T56" fmla="*/ 300 w 730"/>
                  <a:gd name="T57" fmla="*/ 645 h 729"/>
                  <a:gd name="T58" fmla="*/ 276 w 730"/>
                  <a:gd name="T59" fmla="*/ 673 h 729"/>
                  <a:gd name="T60" fmla="*/ 249 w 730"/>
                  <a:gd name="T61" fmla="*/ 696 h 729"/>
                  <a:gd name="T62" fmla="*/ 222 w 730"/>
                  <a:gd name="T63" fmla="*/ 711 h 729"/>
                  <a:gd name="T64" fmla="*/ 193 w 730"/>
                  <a:gd name="T65" fmla="*/ 723 h 729"/>
                  <a:gd name="T66" fmla="*/ 163 w 730"/>
                  <a:gd name="T67" fmla="*/ 729 h 729"/>
                  <a:gd name="T68" fmla="*/ 64 w 730"/>
                  <a:gd name="T69" fmla="*/ 269 h 729"/>
                  <a:gd name="T70" fmla="*/ 0 w 730"/>
                  <a:gd name="T71" fmla="*/ 0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30" h="729">
                    <a:moveTo>
                      <a:pt x="0" y="0"/>
                    </a:moveTo>
                    <a:lnTo>
                      <a:pt x="269" y="56"/>
                    </a:lnTo>
                    <a:lnTo>
                      <a:pt x="730" y="163"/>
                    </a:lnTo>
                    <a:lnTo>
                      <a:pt x="722" y="194"/>
                    </a:lnTo>
                    <a:lnTo>
                      <a:pt x="712" y="222"/>
                    </a:lnTo>
                    <a:lnTo>
                      <a:pt x="695" y="250"/>
                    </a:lnTo>
                    <a:lnTo>
                      <a:pt x="673" y="277"/>
                    </a:lnTo>
                    <a:lnTo>
                      <a:pt x="651" y="295"/>
                    </a:lnTo>
                    <a:lnTo>
                      <a:pt x="627" y="310"/>
                    </a:lnTo>
                    <a:lnTo>
                      <a:pt x="603" y="320"/>
                    </a:lnTo>
                    <a:lnTo>
                      <a:pt x="578" y="327"/>
                    </a:lnTo>
                    <a:lnTo>
                      <a:pt x="553" y="332"/>
                    </a:lnTo>
                    <a:lnTo>
                      <a:pt x="555" y="361"/>
                    </a:lnTo>
                    <a:lnTo>
                      <a:pt x="552" y="391"/>
                    </a:lnTo>
                    <a:lnTo>
                      <a:pt x="545" y="420"/>
                    </a:lnTo>
                    <a:lnTo>
                      <a:pt x="534" y="449"/>
                    </a:lnTo>
                    <a:lnTo>
                      <a:pt x="517" y="477"/>
                    </a:lnTo>
                    <a:lnTo>
                      <a:pt x="496" y="503"/>
                    </a:lnTo>
                    <a:lnTo>
                      <a:pt x="479" y="518"/>
                    </a:lnTo>
                    <a:lnTo>
                      <a:pt x="459" y="529"/>
                    </a:lnTo>
                    <a:lnTo>
                      <a:pt x="439" y="538"/>
                    </a:lnTo>
                    <a:lnTo>
                      <a:pt x="418" y="546"/>
                    </a:lnTo>
                    <a:lnTo>
                      <a:pt x="396" y="550"/>
                    </a:lnTo>
                    <a:lnTo>
                      <a:pt x="376" y="554"/>
                    </a:lnTo>
                    <a:lnTo>
                      <a:pt x="354" y="555"/>
                    </a:lnTo>
                    <a:lnTo>
                      <a:pt x="333" y="552"/>
                    </a:lnTo>
                    <a:lnTo>
                      <a:pt x="329" y="584"/>
                    </a:lnTo>
                    <a:lnTo>
                      <a:pt x="318" y="615"/>
                    </a:lnTo>
                    <a:lnTo>
                      <a:pt x="300" y="645"/>
                    </a:lnTo>
                    <a:lnTo>
                      <a:pt x="276" y="673"/>
                    </a:lnTo>
                    <a:lnTo>
                      <a:pt x="249" y="696"/>
                    </a:lnTo>
                    <a:lnTo>
                      <a:pt x="222" y="711"/>
                    </a:lnTo>
                    <a:lnTo>
                      <a:pt x="193" y="723"/>
                    </a:lnTo>
                    <a:lnTo>
                      <a:pt x="163" y="729"/>
                    </a:lnTo>
                    <a:lnTo>
                      <a:pt x="64" y="2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141"/>
              </a:solidFill>
              <a:ln w="0">
                <a:solidFill>
                  <a:srgbClr val="FFD14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8"/>
              <p:cNvSpPr>
                <a:spLocks/>
              </p:cNvSpPr>
              <p:nvPr/>
            </p:nvSpPr>
            <p:spPr bwMode="auto">
              <a:xfrm>
                <a:off x="1913" y="1165"/>
                <a:ext cx="339" cy="339"/>
              </a:xfrm>
              <a:custGeom>
                <a:avLst/>
                <a:gdLst>
                  <a:gd name="T0" fmla="*/ 177 w 2372"/>
                  <a:gd name="T1" fmla="*/ 0 h 2372"/>
                  <a:gd name="T2" fmla="*/ 2372 w 2372"/>
                  <a:gd name="T3" fmla="*/ 2195 h 2372"/>
                  <a:gd name="T4" fmla="*/ 2203 w 2372"/>
                  <a:gd name="T5" fmla="*/ 2372 h 2372"/>
                  <a:gd name="T6" fmla="*/ 0 w 2372"/>
                  <a:gd name="T7" fmla="*/ 169 h 2372"/>
                  <a:gd name="T8" fmla="*/ 32 w 2372"/>
                  <a:gd name="T9" fmla="*/ 166 h 2372"/>
                  <a:gd name="T10" fmla="*/ 63 w 2372"/>
                  <a:gd name="T11" fmla="*/ 155 h 2372"/>
                  <a:gd name="T12" fmla="*/ 92 w 2372"/>
                  <a:gd name="T13" fmla="*/ 137 h 2372"/>
                  <a:gd name="T14" fmla="*/ 120 w 2372"/>
                  <a:gd name="T15" fmla="*/ 114 h 2372"/>
                  <a:gd name="T16" fmla="*/ 139 w 2372"/>
                  <a:gd name="T17" fmla="*/ 90 h 2372"/>
                  <a:gd name="T18" fmla="*/ 156 w 2372"/>
                  <a:gd name="T19" fmla="*/ 62 h 2372"/>
                  <a:gd name="T20" fmla="*/ 168 w 2372"/>
                  <a:gd name="T21" fmla="*/ 32 h 2372"/>
                  <a:gd name="T22" fmla="*/ 177 w 2372"/>
                  <a:gd name="T23" fmla="*/ 0 h 2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2" h="2372">
                    <a:moveTo>
                      <a:pt x="177" y="0"/>
                    </a:moveTo>
                    <a:lnTo>
                      <a:pt x="2372" y="2195"/>
                    </a:lnTo>
                    <a:lnTo>
                      <a:pt x="2203" y="2372"/>
                    </a:lnTo>
                    <a:lnTo>
                      <a:pt x="0" y="169"/>
                    </a:lnTo>
                    <a:lnTo>
                      <a:pt x="32" y="166"/>
                    </a:lnTo>
                    <a:lnTo>
                      <a:pt x="63" y="155"/>
                    </a:lnTo>
                    <a:lnTo>
                      <a:pt x="92" y="137"/>
                    </a:lnTo>
                    <a:lnTo>
                      <a:pt x="120" y="114"/>
                    </a:lnTo>
                    <a:lnTo>
                      <a:pt x="139" y="90"/>
                    </a:lnTo>
                    <a:lnTo>
                      <a:pt x="156" y="62"/>
                    </a:lnTo>
                    <a:lnTo>
                      <a:pt x="168" y="32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96FFFF"/>
              </a:solidFill>
              <a:ln w="0">
                <a:solidFill>
                  <a:srgbClr val="96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9"/>
              <p:cNvSpPr>
                <a:spLocks/>
              </p:cNvSpPr>
              <p:nvPr/>
            </p:nvSpPr>
            <p:spPr bwMode="auto">
              <a:xfrm>
                <a:off x="1882" y="1189"/>
                <a:ext cx="346" cy="347"/>
              </a:xfrm>
              <a:custGeom>
                <a:avLst/>
                <a:gdLst>
                  <a:gd name="T0" fmla="*/ 220 w 2423"/>
                  <a:gd name="T1" fmla="*/ 0 h 2423"/>
                  <a:gd name="T2" fmla="*/ 2423 w 2423"/>
                  <a:gd name="T3" fmla="*/ 2203 h 2423"/>
                  <a:gd name="T4" fmla="*/ 2203 w 2423"/>
                  <a:gd name="T5" fmla="*/ 2423 h 2423"/>
                  <a:gd name="T6" fmla="*/ 0 w 2423"/>
                  <a:gd name="T7" fmla="*/ 220 h 2423"/>
                  <a:gd name="T8" fmla="*/ 29 w 2423"/>
                  <a:gd name="T9" fmla="*/ 222 h 2423"/>
                  <a:gd name="T10" fmla="*/ 58 w 2423"/>
                  <a:gd name="T11" fmla="*/ 220 h 2423"/>
                  <a:gd name="T12" fmla="*/ 88 w 2423"/>
                  <a:gd name="T13" fmla="*/ 214 h 2423"/>
                  <a:gd name="T14" fmla="*/ 116 w 2423"/>
                  <a:gd name="T15" fmla="*/ 202 h 2423"/>
                  <a:gd name="T16" fmla="*/ 144 w 2423"/>
                  <a:gd name="T17" fmla="*/ 186 h 2423"/>
                  <a:gd name="T18" fmla="*/ 170 w 2423"/>
                  <a:gd name="T19" fmla="*/ 164 h 2423"/>
                  <a:gd name="T20" fmla="*/ 186 w 2423"/>
                  <a:gd name="T21" fmla="*/ 144 h 2423"/>
                  <a:gd name="T22" fmla="*/ 199 w 2423"/>
                  <a:gd name="T23" fmla="*/ 124 h 2423"/>
                  <a:gd name="T24" fmla="*/ 208 w 2423"/>
                  <a:gd name="T25" fmla="*/ 102 h 2423"/>
                  <a:gd name="T26" fmla="*/ 214 w 2423"/>
                  <a:gd name="T27" fmla="*/ 78 h 2423"/>
                  <a:gd name="T28" fmla="*/ 219 w 2423"/>
                  <a:gd name="T29" fmla="*/ 54 h 2423"/>
                  <a:gd name="T30" fmla="*/ 220 w 2423"/>
                  <a:gd name="T31" fmla="*/ 29 h 2423"/>
                  <a:gd name="T32" fmla="*/ 220 w 2423"/>
                  <a:gd name="T33" fmla="*/ 20 h 2423"/>
                  <a:gd name="T34" fmla="*/ 220 w 2423"/>
                  <a:gd name="T35" fmla="*/ 10 h 2423"/>
                  <a:gd name="T36" fmla="*/ 220 w 2423"/>
                  <a:gd name="T37" fmla="*/ 0 h 2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23" h="2423">
                    <a:moveTo>
                      <a:pt x="220" y="0"/>
                    </a:moveTo>
                    <a:lnTo>
                      <a:pt x="2423" y="2203"/>
                    </a:lnTo>
                    <a:lnTo>
                      <a:pt x="2203" y="2423"/>
                    </a:lnTo>
                    <a:lnTo>
                      <a:pt x="0" y="220"/>
                    </a:lnTo>
                    <a:lnTo>
                      <a:pt x="29" y="222"/>
                    </a:lnTo>
                    <a:lnTo>
                      <a:pt x="58" y="220"/>
                    </a:lnTo>
                    <a:lnTo>
                      <a:pt x="88" y="214"/>
                    </a:lnTo>
                    <a:lnTo>
                      <a:pt x="116" y="202"/>
                    </a:lnTo>
                    <a:lnTo>
                      <a:pt x="144" y="186"/>
                    </a:lnTo>
                    <a:lnTo>
                      <a:pt x="170" y="164"/>
                    </a:lnTo>
                    <a:lnTo>
                      <a:pt x="186" y="144"/>
                    </a:lnTo>
                    <a:lnTo>
                      <a:pt x="199" y="124"/>
                    </a:lnTo>
                    <a:lnTo>
                      <a:pt x="208" y="102"/>
                    </a:lnTo>
                    <a:lnTo>
                      <a:pt x="214" y="78"/>
                    </a:lnTo>
                    <a:lnTo>
                      <a:pt x="219" y="54"/>
                    </a:lnTo>
                    <a:lnTo>
                      <a:pt x="220" y="29"/>
                    </a:lnTo>
                    <a:lnTo>
                      <a:pt x="220" y="20"/>
                    </a:lnTo>
                    <a:lnTo>
                      <a:pt x="220" y="10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7BD2F0"/>
              </a:solidFill>
              <a:ln w="0">
                <a:solidFill>
                  <a:srgbClr val="6AF3F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10"/>
              <p:cNvSpPr>
                <a:spLocks/>
              </p:cNvSpPr>
              <p:nvPr/>
            </p:nvSpPr>
            <p:spPr bwMode="auto">
              <a:xfrm>
                <a:off x="1858" y="1221"/>
                <a:ext cx="339" cy="339"/>
              </a:xfrm>
              <a:custGeom>
                <a:avLst/>
                <a:gdLst>
                  <a:gd name="T0" fmla="*/ 170 w 2373"/>
                  <a:gd name="T1" fmla="*/ 0 h 2372"/>
                  <a:gd name="T2" fmla="*/ 2373 w 2373"/>
                  <a:gd name="T3" fmla="*/ 2203 h 2372"/>
                  <a:gd name="T4" fmla="*/ 2196 w 2373"/>
                  <a:gd name="T5" fmla="*/ 2372 h 2372"/>
                  <a:gd name="T6" fmla="*/ 0 w 2373"/>
                  <a:gd name="T7" fmla="*/ 177 h 2372"/>
                  <a:gd name="T8" fmla="*/ 30 w 2373"/>
                  <a:gd name="T9" fmla="*/ 171 h 2372"/>
                  <a:gd name="T10" fmla="*/ 59 w 2373"/>
                  <a:gd name="T11" fmla="*/ 159 h 2372"/>
                  <a:gd name="T12" fmla="*/ 86 w 2373"/>
                  <a:gd name="T13" fmla="*/ 144 h 2372"/>
                  <a:gd name="T14" fmla="*/ 113 w 2373"/>
                  <a:gd name="T15" fmla="*/ 121 h 2372"/>
                  <a:gd name="T16" fmla="*/ 132 w 2373"/>
                  <a:gd name="T17" fmla="*/ 98 h 2372"/>
                  <a:gd name="T18" fmla="*/ 146 w 2373"/>
                  <a:gd name="T19" fmla="*/ 75 h 2372"/>
                  <a:gd name="T20" fmla="*/ 158 w 2373"/>
                  <a:gd name="T21" fmla="*/ 51 h 2372"/>
                  <a:gd name="T22" fmla="*/ 165 w 2373"/>
                  <a:gd name="T23" fmla="*/ 26 h 2372"/>
                  <a:gd name="T24" fmla="*/ 170 w 2373"/>
                  <a:gd name="T25" fmla="*/ 0 h 2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73" h="2372">
                    <a:moveTo>
                      <a:pt x="170" y="0"/>
                    </a:moveTo>
                    <a:lnTo>
                      <a:pt x="2373" y="2203"/>
                    </a:lnTo>
                    <a:lnTo>
                      <a:pt x="2196" y="2372"/>
                    </a:lnTo>
                    <a:lnTo>
                      <a:pt x="0" y="177"/>
                    </a:lnTo>
                    <a:lnTo>
                      <a:pt x="30" y="171"/>
                    </a:lnTo>
                    <a:lnTo>
                      <a:pt x="59" y="159"/>
                    </a:lnTo>
                    <a:lnTo>
                      <a:pt x="86" y="144"/>
                    </a:lnTo>
                    <a:lnTo>
                      <a:pt x="113" y="121"/>
                    </a:lnTo>
                    <a:lnTo>
                      <a:pt x="132" y="98"/>
                    </a:lnTo>
                    <a:lnTo>
                      <a:pt x="146" y="75"/>
                    </a:lnTo>
                    <a:lnTo>
                      <a:pt x="158" y="51"/>
                    </a:lnTo>
                    <a:lnTo>
                      <a:pt x="165" y="26"/>
                    </a:lnTo>
                    <a:lnTo>
                      <a:pt x="170" y="0"/>
                    </a:lnTo>
                    <a:close/>
                  </a:path>
                </a:pathLst>
              </a:custGeom>
              <a:solidFill>
                <a:srgbClr val="96FFFF"/>
              </a:solidFill>
              <a:ln w="0">
                <a:solidFill>
                  <a:srgbClr val="96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11"/>
              <p:cNvSpPr>
                <a:spLocks/>
              </p:cNvSpPr>
              <p:nvPr/>
            </p:nvSpPr>
            <p:spPr bwMode="auto">
              <a:xfrm>
                <a:off x="1834" y="1142"/>
                <a:ext cx="39" cy="38"/>
              </a:xfrm>
              <a:custGeom>
                <a:avLst/>
                <a:gdLst>
                  <a:gd name="T0" fmla="*/ 0 w 269"/>
                  <a:gd name="T1" fmla="*/ 0 h 269"/>
                  <a:gd name="T2" fmla="*/ 269 w 269"/>
                  <a:gd name="T3" fmla="*/ 56 h 269"/>
                  <a:gd name="T4" fmla="*/ 64 w 269"/>
                  <a:gd name="T5" fmla="*/ 269 h 269"/>
                  <a:gd name="T6" fmla="*/ 0 w 269"/>
                  <a:gd name="T7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9" h="269">
                    <a:moveTo>
                      <a:pt x="0" y="0"/>
                    </a:moveTo>
                    <a:lnTo>
                      <a:pt x="269" y="56"/>
                    </a:lnTo>
                    <a:lnTo>
                      <a:pt x="64" y="2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0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2"/>
              <p:cNvSpPr>
                <a:spLocks/>
              </p:cNvSpPr>
              <p:nvPr/>
            </p:nvSpPr>
            <p:spPr bwMode="auto">
              <a:xfrm>
                <a:off x="2172" y="1479"/>
                <a:ext cx="95" cy="95"/>
              </a:xfrm>
              <a:custGeom>
                <a:avLst/>
                <a:gdLst>
                  <a:gd name="T0" fmla="*/ 566 w 666"/>
                  <a:gd name="T1" fmla="*/ 0 h 667"/>
                  <a:gd name="T2" fmla="*/ 666 w 666"/>
                  <a:gd name="T3" fmla="*/ 101 h 667"/>
                  <a:gd name="T4" fmla="*/ 100 w 666"/>
                  <a:gd name="T5" fmla="*/ 667 h 667"/>
                  <a:gd name="T6" fmla="*/ 0 w 666"/>
                  <a:gd name="T7" fmla="*/ 566 h 667"/>
                  <a:gd name="T8" fmla="*/ 566 w 666"/>
                  <a:gd name="T9" fmla="*/ 0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6" h="667">
                    <a:moveTo>
                      <a:pt x="566" y="0"/>
                    </a:moveTo>
                    <a:lnTo>
                      <a:pt x="666" y="101"/>
                    </a:lnTo>
                    <a:lnTo>
                      <a:pt x="100" y="667"/>
                    </a:lnTo>
                    <a:lnTo>
                      <a:pt x="0" y="566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FFD240"/>
              </a:solidFill>
              <a:ln w="0">
                <a:solidFill>
                  <a:srgbClr val="FFD24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13"/>
              <p:cNvSpPr>
                <a:spLocks/>
              </p:cNvSpPr>
              <p:nvPr/>
            </p:nvSpPr>
            <p:spPr bwMode="auto">
              <a:xfrm>
                <a:off x="2070" y="1133"/>
                <a:ext cx="243" cy="245"/>
              </a:xfrm>
              <a:custGeom>
                <a:avLst/>
                <a:gdLst>
                  <a:gd name="T0" fmla="*/ 1063 w 1700"/>
                  <a:gd name="T1" fmla="*/ 0 h 1710"/>
                  <a:gd name="T2" fmla="*/ 1120 w 1700"/>
                  <a:gd name="T3" fmla="*/ 1 h 1710"/>
                  <a:gd name="T4" fmla="*/ 1176 w 1700"/>
                  <a:gd name="T5" fmla="*/ 6 h 1710"/>
                  <a:gd name="T6" fmla="*/ 1233 w 1700"/>
                  <a:gd name="T7" fmla="*/ 18 h 1710"/>
                  <a:gd name="T8" fmla="*/ 857 w 1700"/>
                  <a:gd name="T9" fmla="*/ 400 h 1710"/>
                  <a:gd name="T10" fmla="*/ 929 w 1700"/>
                  <a:gd name="T11" fmla="*/ 783 h 1710"/>
                  <a:gd name="T12" fmla="*/ 1311 w 1700"/>
                  <a:gd name="T13" fmla="*/ 853 h 1710"/>
                  <a:gd name="T14" fmla="*/ 1686 w 1700"/>
                  <a:gd name="T15" fmla="*/ 477 h 1710"/>
                  <a:gd name="T16" fmla="*/ 1696 w 1700"/>
                  <a:gd name="T17" fmla="*/ 534 h 1710"/>
                  <a:gd name="T18" fmla="*/ 1700 w 1700"/>
                  <a:gd name="T19" fmla="*/ 591 h 1710"/>
                  <a:gd name="T20" fmla="*/ 1700 w 1700"/>
                  <a:gd name="T21" fmla="*/ 647 h 1710"/>
                  <a:gd name="T22" fmla="*/ 1696 w 1700"/>
                  <a:gd name="T23" fmla="*/ 704 h 1710"/>
                  <a:gd name="T24" fmla="*/ 1685 w 1700"/>
                  <a:gd name="T25" fmla="*/ 760 h 1710"/>
                  <a:gd name="T26" fmla="*/ 1671 w 1700"/>
                  <a:gd name="T27" fmla="*/ 815 h 1710"/>
                  <a:gd name="T28" fmla="*/ 1652 w 1700"/>
                  <a:gd name="T29" fmla="*/ 869 h 1710"/>
                  <a:gd name="T30" fmla="*/ 1627 w 1700"/>
                  <a:gd name="T31" fmla="*/ 921 h 1710"/>
                  <a:gd name="T32" fmla="*/ 1597 w 1700"/>
                  <a:gd name="T33" fmla="*/ 971 h 1710"/>
                  <a:gd name="T34" fmla="*/ 1563 w 1700"/>
                  <a:gd name="T35" fmla="*/ 1020 h 1710"/>
                  <a:gd name="T36" fmla="*/ 1523 w 1700"/>
                  <a:gd name="T37" fmla="*/ 1065 h 1710"/>
                  <a:gd name="T38" fmla="*/ 1481 w 1700"/>
                  <a:gd name="T39" fmla="*/ 1104 h 1710"/>
                  <a:gd name="T40" fmla="*/ 1438 w 1700"/>
                  <a:gd name="T41" fmla="*/ 1137 h 1710"/>
                  <a:gd name="T42" fmla="*/ 1393 w 1700"/>
                  <a:gd name="T43" fmla="*/ 1166 h 1710"/>
                  <a:gd name="T44" fmla="*/ 1347 w 1700"/>
                  <a:gd name="T45" fmla="*/ 1191 h 1710"/>
                  <a:gd name="T46" fmla="*/ 1298 w 1700"/>
                  <a:gd name="T47" fmla="*/ 1210 h 1710"/>
                  <a:gd name="T48" fmla="*/ 1248 w 1700"/>
                  <a:gd name="T49" fmla="*/ 1225 h 1710"/>
                  <a:gd name="T50" fmla="*/ 1198 w 1700"/>
                  <a:gd name="T51" fmla="*/ 1236 h 1710"/>
                  <a:gd name="T52" fmla="*/ 1147 w 1700"/>
                  <a:gd name="T53" fmla="*/ 1242 h 1710"/>
                  <a:gd name="T54" fmla="*/ 1094 w 1700"/>
                  <a:gd name="T55" fmla="*/ 1244 h 1710"/>
                  <a:gd name="T56" fmla="*/ 1041 w 1700"/>
                  <a:gd name="T57" fmla="*/ 1242 h 1710"/>
                  <a:gd name="T58" fmla="*/ 645 w 1700"/>
                  <a:gd name="T59" fmla="*/ 1639 h 1710"/>
                  <a:gd name="T60" fmla="*/ 617 w 1700"/>
                  <a:gd name="T61" fmla="*/ 1668 h 1710"/>
                  <a:gd name="T62" fmla="*/ 574 w 1700"/>
                  <a:gd name="T63" fmla="*/ 1710 h 1710"/>
                  <a:gd name="T64" fmla="*/ 0 w 1700"/>
                  <a:gd name="T65" fmla="*/ 1137 h 1710"/>
                  <a:gd name="T66" fmla="*/ 79 w 1700"/>
                  <a:gd name="T67" fmla="*/ 1058 h 1710"/>
                  <a:gd name="T68" fmla="*/ 475 w 1700"/>
                  <a:gd name="T69" fmla="*/ 662 h 1710"/>
                  <a:gd name="T70" fmla="*/ 473 w 1700"/>
                  <a:gd name="T71" fmla="*/ 605 h 1710"/>
                  <a:gd name="T72" fmla="*/ 477 w 1700"/>
                  <a:gd name="T73" fmla="*/ 548 h 1710"/>
                  <a:gd name="T74" fmla="*/ 486 w 1700"/>
                  <a:gd name="T75" fmla="*/ 492 h 1710"/>
                  <a:gd name="T76" fmla="*/ 501 w 1700"/>
                  <a:gd name="T77" fmla="*/ 436 h 1710"/>
                  <a:gd name="T78" fmla="*/ 521 w 1700"/>
                  <a:gd name="T79" fmla="*/ 381 h 1710"/>
                  <a:gd name="T80" fmla="*/ 547 w 1700"/>
                  <a:gd name="T81" fmla="*/ 327 h 1710"/>
                  <a:gd name="T82" fmla="*/ 577 w 1700"/>
                  <a:gd name="T83" fmla="*/ 275 h 1710"/>
                  <a:gd name="T84" fmla="*/ 612 w 1700"/>
                  <a:gd name="T85" fmla="*/ 227 h 1710"/>
                  <a:gd name="T86" fmla="*/ 652 w 1700"/>
                  <a:gd name="T87" fmla="*/ 180 h 1710"/>
                  <a:gd name="T88" fmla="*/ 696 w 1700"/>
                  <a:gd name="T89" fmla="*/ 140 h 1710"/>
                  <a:gd name="T90" fmla="*/ 743 w 1700"/>
                  <a:gd name="T91" fmla="*/ 106 h 1710"/>
                  <a:gd name="T92" fmla="*/ 792 w 1700"/>
                  <a:gd name="T93" fmla="*/ 75 h 1710"/>
                  <a:gd name="T94" fmla="*/ 844 w 1700"/>
                  <a:gd name="T95" fmla="*/ 50 h 1710"/>
                  <a:gd name="T96" fmla="*/ 896 w 1700"/>
                  <a:gd name="T97" fmla="*/ 30 h 1710"/>
                  <a:gd name="T98" fmla="*/ 951 w 1700"/>
                  <a:gd name="T99" fmla="*/ 15 h 1710"/>
                  <a:gd name="T100" fmla="*/ 1007 w 1700"/>
                  <a:gd name="T101" fmla="*/ 5 h 1710"/>
                  <a:gd name="T102" fmla="*/ 1063 w 1700"/>
                  <a:gd name="T103" fmla="*/ 0 h 1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700" h="1710">
                    <a:moveTo>
                      <a:pt x="1063" y="0"/>
                    </a:moveTo>
                    <a:lnTo>
                      <a:pt x="1120" y="1"/>
                    </a:lnTo>
                    <a:lnTo>
                      <a:pt x="1176" y="6"/>
                    </a:lnTo>
                    <a:lnTo>
                      <a:pt x="1233" y="18"/>
                    </a:lnTo>
                    <a:lnTo>
                      <a:pt x="857" y="400"/>
                    </a:lnTo>
                    <a:lnTo>
                      <a:pt x="929" y="783"/>
                    </a:lnTo>
                    <a:lnTo>
                      <a:pt x="1311" y="853"/>
                    </a:lnTo>
                    <a:lnTo>
                      <a:pt x="1686" y="477"/>
                    </a:lnTo>
                    <a:lnTo>
                      <a:pt x="1696" y="534"/>
                    </a:lnTo>
                    <a:lnTo>
                      <a:pt x="1700" y="591"/>
                    </a:lnTo>
                    <a:lnTo>
                      <a:pt x="1700" y="647"/>
                    </a:lnTo>
                    <a:lnTo>
                      <a:pt x="1696" y="704"/>
                    </a:lnTo>
                    <a:lnTo>
                      <a:pt x="1685" y="760"/>
                    </a:lnTo>
                    <a:lnTo>
                      <a:pt x="1671" y="815"/>
                    </a:lnTo>
                    <a:lnTo>
                      <a:pt x="1652" y="869"/>
                    </a:lnTo>
                    <a:lnTo>
                      <a:pt x="1627" y="921"/>
                    </a:lnTo>
                    <a:lnTo>
                      <a:pt x="1597" y="971"/>
                    </a:lnTo>
                    <a:lnTo>
                      <a:pt x="1563" y="1020"/>
                    </a:lnTo>
                    <a:lnTo>
                      <a:pt x="1523" y="1065"/>
                    </a:lnTo>
                    <a:lnTo>
                      <a:pt x="1481" y="1104"/>
                    </a:lnTo>
                    <a:lnTo>
                      <a:pt x="1438" y="1137"/>
                    </a:lnTo>
                    <a:lnTo>
                      <a:pt x="1393" y="1166"/>
                    </a:lnTo>
                    <a:lnTo>
                      <a:pt x="1347" y="1191"/>
                    </a:lnTo>
                    <a:lnTo>
                      <a:pt x="1298" y="1210"/>
                    </a:lnTo>
                    <a:lnTo>
                      <a:pt x="1248" y="1225"/>
                    </a:lnTo>
                    <a:lnTo>
                      <a:pt x="1198" y="1236"/>
                    </a:lnTo>
                    <a:lnTo>
                      <a:pt x="1147" y="1242"/>
                    </a:lnTo>
                    <a:lnTo>
                      <a:pt x="1094" y="1244"/>
                    </a:lnTo>
                    <a:lnTo>
                      <a:pt x="1041" y="1242"/>
                    </a:lnTo>
                    <a:lnTo>
                      <a:pt x="645" y="1639"/>
                    </a:lnTo>
                    <a:lnTo>
                      <a:pt x="617" y="1668"/>
                    </a:lnTo>
                    <a:lnTo>
                      <a:pt x="574" y="1710"/>
                    </a:lnTo>
                    <a:lnTo>
                      <a:pt x="0" y="1137"/>
                    </a:lnTo>
                    <a:lnTo>
                      <a:pt x="79" y="1058"/>
                    </a:lnTo>
                    <a:lnTo>
                      <a:pt x="475" y="662"/>
                    </a:lnTo>
                    <a:lnTo>
                      <a:pt x="473" y="605"/>
                    </a:lnTo>
                    <a:lnTo>
                      <a:pt x="477" y="548"/>
                    </a:lnTo>
                    <a:lnTo>
                      <a:pt x="486" y="492"/>
                    </a:lnTo>
                    <a:lnTo>
                      <a:pt x="501" y="436"/>
                    </a:lnTo>
                    <a:lnTo>
                      <a:pt x="521" y="381"/>
                    </a:lnTo>
                    <a:lnTo>
                      <a:pt x="547" y="327"/>
                    </a:lnTo>
                    <a:lnTo>
                      <a:pt x="577" y="275"/>
                    </a:lnTo>
                    <a:lnTo>
                      <a:pt x="612" y="227"/>
                    </a:lnTo>
                    <a:lnTo>
                      <a:pt x="652" y="180"/>
                    </a:lnTo>
                    <a:lnTo>
                      <a:pt x="696" y="140"/>
                    </a:lnTo>
                    <a:lnTo>
                      <a:pt x="743" y="106"/>
                    </a:lnTo>
                    <a:lnTo>
                      <a:pt x="792" y="75"/>
                    </a:lnTo>
                    <a:lnTo>
                      <a:pt x="844" y="50"/>
                    </a:lnTo>
                    <a:lnTo>
                      <a:pt x="896" y="30"/>
                    </a:lnTo>
                    <a:lnTo>
                      <a:pt x="951" y="15"/>
                    </a:lnTo>
                    <a:lnTo>
                      <a:pt x="1007" y="5"/>
                    </a:lnTo>
                    <a:lnTo>
                      <a:pt x="1063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solidFill>
                  <a:srgbClr val="286D9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4"/>
              <p:cNvSpPr>
                <a:spLocks/>
              </p:cNvSpPr>
              <p:nvPr/>
            </p:nvSpPr>
            <p:spPr bwMode="auto">
              <a:xfrm>
                <a:off x="1827" y="1389"/>
                <a:ext cx="231" cy="232"/>
              </a:xfrm>
              <a:custGeom>
                <a:avLst/>
                <a:gdLst>
                  <a:gd name="T0" fmla="*/ 1045 w 1618"/>
                  <a:gd name="T1" fmla="*/ 0 h 1625"/>
                  <a:gd name="T2" fmla="*/ 1618 w 1618"/>
                  <a:gd name="T3" fmla="*/ 573 h 1625"/>
                  <a:gd name="T4" fmla="*/ 1555 w 1618"/>
                  <a:gd name="T5" fmla="*/ 637 h 1625"/>
                  <a:gd name="T6" fmla="*/ 1229 w 1618"/>
                  <a:gd name="T7" fmla="*/ 964 h 1625"/>
                  <a:gd name="T8" fmla="*/ 1231 w 1618"/>
                  <a:gd name="T9" fmla="*/ 1016 h 1625"/>
                  <a:gd name="T10" fmla="*/ 1229 w 1618"/>
                  <a:gd name="T11" fmla="*/ 1068 h 1625"/>
                  <a:gd name="T12" fmla="*/ 1223 w 1618"/>
                  <a:gd name="T13" fmla="*/ 1120 h 1625"/>
                  <a:gd name="T14" fmla="*/ 1211 w 1618"/>
                  <a:gd name="T15" fmla="*/ 1171 h 1625"/>
                  <a:gd name="T16" fmla="*/ 1196 w 1618"/>
                  <a:gd name="T17" fmla="*/ 1220 h 1625"/>
                  <a:gd name="T18" fmla="*/ 1176 w 1618"/>
                  <a:gd name="T19" fmla="*/ 1268 h 1625"/>
                  <a:gd name="T20" fmla="*/ 1152 w 1618"/>
                  <a:gd name="T21" fmla="*/ 1314 h 1625"/>
                  <a:gd name="T22" fmla="*/ 1123 w 1618"/>
                  <a:gd name="T23" fmla="*/ 1360 h 1625"/>
                  <a:gd name="T24" fmla="*/ 1090 w 1618"/>
                  <a:gd name="T25" fmla="*/ 1403 h 1625"/>
                  <a:gd name="T26" fmla="*/ 1052 w 1618"/>
                  <a:gd name="T27" fmla="*/ 1445 h 1625"/>
                  <a:gd name="T28" fmla="*/ 1007 w 1618"/>
                  <a:gd name="T29" fmla="*/ 1484 h 1625"/>
                  <a:gd name="T30" fmla="*/ 961 w 1618"/>
                  <a:gd name="T31" fmla="*/ 1519 h 1625"/>
                  <a:gd name="T32" fmla="*/ 912 w 1618"/>
                  <a:gd name="T33" fmla="*/ 1549 h 1625"/>
                  <a:gd name="T34" fmla="*/ 860 w 1618"/>
                  <a:gd name="T35" fmla="*/ 1575 h 1625"/>
                  <a:gd name="T36" fmla="*/ 807 w 1618"/>
                  <a:gd name="T37" fmla="*/ 1595 h 1625"/>
                  <a:gd name="T38" fmla="*/ 753 w 1618"/>
                  <a:gd name="T39" fmla="*/ 1609 h 1625"/>
                  <a:gd name="T40" fmla="*/ 697 w 1618"/>
                  <a:gd name="T41" fmla="*/ 1620 h 1625"/>
                  <a:gd name="T42" fmla="*/ 641 w 1618"/>
                  <a:gd name="T43" fmla="*/ 1625 h 1625"/>
                  <a:gd name="T44" fmla="*/ 584 w 1618"/>
                  <a:gd name="T45" fmla="*/ 1624 h 1625"/>
                  <a:gd name="T46" fmla="*/ 527 w 1618"/>
                  <a:gd name="T47" fmla="*/ 1619 h 1625"/>
                  <a:gd name="T48" fmla="*/ 471 w 1618"/>
                  <a:gd name="T49" fmla="*/ 1607 h 1625"/>
                  <a:gd name="T50" fmla="*/ 847 w 1618"/>
                  <a:gd name="T51" fmla="*/ 1233 h 1625"/>
                  <a:gd name="T52" fmla="*/ 775 w 1618"/>
                  <a:gd name="T53" fmla="*/ 850 h 1625"/>
                  <a:gd name="T54" fmla="*/ 393 w 1618"/>
                  <a:gd name="T55" fmla="*/ 779 h 1625"/>
                  <a:gd name="T56" fmla="*/ 18 w 1618"/>
                  <a:gd name="T57" fmla="*/ 1147 h 1625"/>
                  <a:gd name="T58" fmla="*/ 7 w 1618"/>
                  <a:gd name="T59" fmla="*/ 1097 h 1625"/>
                  <a:gd name="T60" fmla="*/ 2 w 1618"/>
                  <a:gd name="T61" fmla="*/ 1046 h 1625"/>
                  <a:gd name="T62" fmla="*/ 0 w 1618"/>
                  <a:gd name="T63" fmla="*/ 995 h 1625"/>
                  <a:gd name="T64" fmla="*/ 3 w 1618"/>
                  <a:gd name="T65" fmla="*/ 943 h 1625"/>
                  <a:gd name="T66" fmla="*/ 10 w 1618"/>
                  <a:gd name="T67" fmla="*/ 892 h 1625"/>
                  <a:gd name="T68" fmla="*/ 22 w 1618"/>
                  <a:gd name="T69" fmla="*/ 841 h 1625"/>
                  <a:gd name="T70" fmla="*/ 38 w 1618"/>
                  <a:gd name="T71" fmla="*/ 791 h 1625"/>
                  <a:gd name="T72" fmla="*/ 58 w 1618"/>
                  <a:gd name="T73" fmla="*/ 742 h 1625"/>
                  <a:gd name="T74" fmla="*/ 83 w 1618"/>
                  <a:gd name="T75" fmla="*/ 695 h 1625"/>
                  <a:gd name="T76" fmla="*/ 111 w 1618"/>
                  <a:gd name="T77" fmla="*/ 650 h 1625"/>
                  <a:gd name="T78" fmla="*/ 144 w 1618"/>
                  <a:gd name="T79" fmla="*/ 606 h 1625"/>
                  <a:gd name="T80" fmla="*/ 180 w 1618"/>
                  <a:gd name="T81" fmla="*/ 566 h 1625"/>
                  <a:gd name="T82" fmla="*/ 227 w 1618"/>
                  <a:gd name="T83" fmla="*/ 527 h 1625"/>
                  <a:gd name="T84" fmla="*/ 276 w 1618"/>
                  <a:gd name="T85" fmla="*/ 492 h 1625"/>
                  <a:gd name="T86" fmla="*/ 327 w 1618"/>
                  <a:gd name="T87" fmla="*/ 460 h 1625"/>
                  <a:gd name="T88" fmla="*/ 381 w 1618"/>
                  <a:gd name="T89" fmla="*/ 436 h 1625"/>
                  <a:gd name="T90" fmla="*/ 436 w 1618"/>
                  <a:gd name="T91" fmla="*/ 416 h 1625"/>
                  <a:gd name="T92" fmla="*/ 492 w 1618"/>
                  <a:gd name="T93" fmla="*/ 400 h 1625"/>
                  <a:gd name="T94" fmla="*/ 549 w 1618"/>
                  <a:gd name="T95" fmla="*/ 391 h 1625"/>
                  <a:gd name="T96" fmla="*/ 606 w 1618"/>
                  <a:gd name="T97" fmla="*/ 388 h 1625"/>
                  <a:gd name="T98" fmla="*/ 663 w 1618"/>
                  <a:gd name="T99" fmla="*/ 389 h 1625"/>
                  <a:gd name="T100" fmla="*/ 1045 w 1618"/>
                  <a:gd name="T101" fmla="*/ 0 h 1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18" h="1625">
                    <a:moveTo>
                      <a:pt x="1045" y="0"/>
                    </a:moveTo>
                    <a:lnTo>
                      <a:pt x="1618" y="573"/>
                    </a:lnTo>
                    <a:lnTo>
                      <a:pt x="1555" y="637"/>
                    </a:lnTo>
                    <a:lnTo>
                      <a:pt x="1229" y="964"/>
                    </a:lnTo>
                    <a:lnTo>
                      <a:pt x="1231" y="1016"/>
                    </a:lnTo>
                    <a:lnTo>
                      <a:pt x="1229" y="1068"/>
                    </a:lnTo>
                    <a:lnTo>
                      <a:pt x="1223" y="1120"/>
                    </a:lnTo>
                    <a:lnTo>
                      <a:pt x="1211" y="1171"/>
                    </a:lnTo>
                    <a:lnTo>
                      <a:pt x="1196" y="1220"/>
                    </a:lnTo>
                    <a:lnTo>
                      <a:pt x="1176" y="1268"/>
                    </a:lnTo>
                    <a:lnTo>
                      <a:pt x="1152" y="1314"/>
                    </a:lnTo>
                    <a:lnTo>
                      <a:pt x="1123" y="1360"/>
                    </a:lnTo>
                    <a:lnTo>
                      <a:pt x="1090" y="1403"/>
                    </a:lnTo>
                    <a:lnTo>
                      <a:pt x="1052" y="1445"/>
                    </a:lnTo>
                    <a:lnTo>
                      <a:pt x="1007" y="1484"/>
                    </a:lnTo>
                    <a:lnTo>
                      <a:pt x="961" y="1519"/>
                    </a:lnTo>
                    <a:lnTo>
                      <a:pt x="912" y="1549"/>
                    </a:lnTo>
                    <a:lnTo>
                      <a:pt x="860" y="1575"/>
                    </a:lnTo>
                    <a:lnTo>
                      <a:pt x="807" y="1595"/>
                    </a:lnTo>
                    <a:lnTo>
                      <a:pt x="753" y="1609"/>
                    </a:lnTo>
                    <a:lnTo>
                      <a:pt x="697" y="1620"/>
                    </a:lnTo>
                    <a:lnTo>
                      <a:pt x="641" y="1625"/>
                    </a:lnTo>
                    <a:lnTo>
                      <a:pt x="584" y="1624"/>
                    </a:lnTo>
                    <a:lnTo>
                      <a:pt x="527" y="1619"/>
                    </a:lnTo>
                    <a:lnTo>
                      <a:pt x="471" y="1607"/>
                    </a:lnTo>
                    <a:lnTo>
                      <a:pt x="847" y="1233"/>
                    </a:lnTo>
                    <a:lnTo>
                      <a:pt x="775" y="850"/>
                    </a:lnTo>
                    <a:lnTo>
                      <a:pt x="393" y="779"/>
                    </a:lnTo>
                    <a:lnTo>
                      <a:pt x="18" y="1147"/>
                    </a:lnTo>
                    <a:lnTo>
                      <a:pt x="7" y="1097"/>
                    </a:lnTo>
                    <a:lnTo>
                      <a:pt x="2" y="1046"/>
                    </a:lnTo>
                    <a:lnTo>
                      <a:pt x="0" y="995"/>
                    </a:lnTo>
                    <a:lnTo>
                      <a:pt x="3" y="943"/>
                    </a:lnTo>
                    <a:lnTo>
                      <a:pt x="10" y="892"/>
                    </a:lnTo>
                    <a:lnTo>
                      <a:pt x="22" y="841"/>
                    </a:lnTo>
                    <a:lnTo>
                      <a:pt x="38" y="791"/>
                    </a:lnTo>
                    <a:lnTo>
                      <a:pt x="58" y="742"/>
                    </a:lnTo>
                    <a:lnTo>
                      <a:pt x="83" y="695"/>
                    </a:lnTo>
                    <a:lnTo>
                      <a:pt x="111" y="650"/>
                    </a:lnTo>
                    <a:lnTo>
                      <a:pt x="144" y="606"/>
                    </a:lnTo>
                    <a:lnTo>
                      <a:pt x="180" y="566"/>
                    </a:lnTo>
                    <a:lnTo>
                      <a:pt x="227" y="527"/>
                    </a:lnTo>
                    <a:lnTo>
                      <a:pt x="276" y="492"/>
                    </a:lnTo>
                    <a:lnTo>
                      <a:pt x="327" y="460"/>
                    </a:lnTo>
                    <a:lnTo>
                      <a:pt x="381" y="436"/>
                    </a:lnTo>
                    <a:lnTo>
                      <a:pt x="436" y="416"/>
                    </a:lnTo>
                    <a:lnTo>
                      <a:pt x="492" y="400"/>
                    </a:lnTo>
                    <a:lnTo>
                      <a:pt x="549" y="391"/>
                    </a:lnTo>
                    <a:lnTo>
                      <a:pt x="606" y="388"/>
                    </a:lnTo>
                    <a:lnTo>
                      <a:pt x="663" y="389"/>
                    </a:lnTo>
                    <a:lnTo>
                      <a:pt x="1045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solidFill>
                  <a:srgbClr val="286D9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15"/>
              <p:cNvSpPr>
                <a:spLocks/>
              </p:cNvSpPr>
              <p:nvPr/>
            </p:nvSpPr>
            <p:spPr bwMode="auto">
              <a:xfrm>
                <a:off x="1978" y="1377"/>
                <a:ext cx="92" cy="93"/>
              </a:xfrm>
              <a:custGeom>
                <a:avLst/>
                <a:gdLst>
                  <a:gd name="T0" fmla="*/ 76 w 646"/>
                  <a:gd name="T1" fmla="*/ 0 h 647"/>
                  <a:gd name="T2" fmla="*/ 646 w 646"/>
                  <a:gd name="T3" fmla="*/ 571 h 647"/>
                  <a:gd name="T4" fmla="*/ 570 w 646"/>
                  <a:gd name="T5" fmla="*/ 647 h 647"/>
                  <a:gd name="T6" fmla="*/ 0 w 646"/>
                  <a:gd name="T7" fmla="*/ 76 h 647"/>
                  <a:gd name="T8" fmla="*/ 76 w 646"/>
                  <a:gd name="T9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6" h="647">
                    <a:moveTo>
                      <a:pt x="76" y="0"/>
                    </a:moveTo>
                    <a:lnTo>
                      <a:pt x="646" y="571"/>
                    </a:lnTo>
                    <a:lnTo>
                      <a:pt x="570" y="647"/>
                    </a:lnTo>
                    <a:lnTo>
                      <a:pt x="0" y="76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0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27" name="Group 226"/>
          <p:cNvGrpSpPr/>
          <p:nvPr/>
        </p:nvGrpSpPr>
        <p:grpSpPr>
          <a:xfrm>
            <a:off x="3926344" y="2052190"/>
            <a:ext cx="2124143" cy="1361444"/>
            <a:chOff x="3926344" y="2052190"/>
            <a:chExt cx="2124143" cy="1361444"/>
          </a:xfrm>
        </p:grpSpPr>
        <p:sp>
          <p:nvSpPr>
            <p:cNvPr id="23" name="Rectangle 22"/>
            <p:cNvSpPr/>
            <p:nvPr/>
          </p:nvSpPr>
          <p:spPr>
            <a:xfrm>
              <a:off x="3926344" y="2951969"/>
              <a:ext cx="21241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2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ALLOWS CONTROL OVER CODE EXECUTION</a:t>
              </a:r>
              <a:endParaRPr kumimoji="0" lang="en-CA" sz="12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36" name="Group 18"/>
            <p:cNvGrpSpPr>
              <a:grpSpLocks noChangeAspect="1"/>
            </p:cNvGrpSpPr>
            <p:nvPr/>
          </p:nvGrpSpPr>
          <p:grpSpPr bwMode="auto">
            <a:xfrm>
              <a:off x="4678488" y="2052190"/>
              <a:ext cx="541337" cy="754063"/>
              <a:chOff x="1727" y="1136"/>
              <a:chExt cx="341" cy="475"/>
            </a:xfrm>
          </p:grpSpPr>
          <p:sp>
            <p:nvSpPr>
              <p:cNvPr id="139" name="Freeform 20"/>
              <p:cNvSpPr>
                <a:spLocks/>
              </p:cNvSpPr>
              <p:nvPr/>
            </p:nvSpPr>
            <p:spPr bwMode="auto">
              <a:xfrm>
                <a:off x="1727" y="1268"/>
                <a:ext cx="341" cy="343"/>
              </a:xfrm>
              <a:custGeom>
                <a:avLst/>
                <a:gdLst>
                  <a:gd name="T0" fmla="*/ 674 w 2387"/>
                  <a:gd name="T1" fmla="*/ 0 h 2399"/>
                  <a:gd name="T2" fmla="*/ 746 w 2387"/>
                  <a:gd name="T3" fmla="*/ 88 h 2399"/>
                  <a:gd name="T4" fmla="*/ 833 w 2387"/>
                  <a:gd name="T5" fmla="*/ 161 h 2399"/>
                  <a:gd name="T6" fmla="*/ 935 w 2387"/>
                  <a:gd name="T7" fmla="*/ 216 h 2399"/>
                  <a:gd name="T8" fmla="*/ 1046 w 2387"/>
                  <a:gd name="T9" fmla="*/ 250 h 2399"/>
                  <a:gd name="T10" fmla="*/ 1165 w 2387"/>
                  <a:gd name="T11" fmla="*/ 263 h 2399"/>
                  <a:gd name="T12" fmla="*/ 1284 w 2387"/>
                  <a:gd name="T13" fmla="*/ 250 h 2399"/>
                  <a:gd name="T14" fmla="*/ 1395 w 2387"/>
                  <a:gd name="T15" fmla="*/ 216 h 2399"/>
                  <a:gd name="T16" fmla="*/ 1495 w 2387"/>
                  <a:gd name="T17" fmla="*/ 161 h 2399"/>
                  <a:gd name="T18" fmla="*/ 1583 w 2387"/>
                  <a:gd name="T19" fmla="*/ 88 h 2399"/>
                  <a:gd name="T20" fmla="*/ 1656 w 2387"/>
                  <a:gd name="T21" fmla="*/ 0 h 2399"/>
                  <a:gd name="T22" fmla="*/ 2119 w 2387"/>
                  <a:gd name="T23" fmla="*/ 3 h 2399"/>
                  <a:gd name="T24" fmla="*/ 2198 w 2387"/>
                  <a:gd name="T25" fmla="*/ 24 h 2399"/>
                  <a:gd name="T26" fmla="*/ 2266 w 2387"/>
                  <a:gd name="T27" fmla="*/ 65 h 2399"/>
                  <a:gd name="T28" fmla="*/ 2322 w 2387"/>
                  <a:gd name="T29" fmla="*/ 121 h 2399"/>
                  <a:gd name="T30" fmla="*/ 2363 w 2387"/>
                  <a:gd name="T31" fmla="*/ 190 h 2399"/>
                  <a:gd name="T32" fmla="*/ 2384 w 2387"/>
                  <a:gd name="T33" fmla="*/ 269 h 2399"/>
                  <a:gd name="T34" fmla="*/ 2387 w 2387"/>
                  <a:gd name="T35" fmla="*/ 2088 h 2399"/>
                  <a:gd name="T36" fmla="*/ 2376 w 2387"/>
                  <a:gd name="T37" fmla="*/ 2170 h 2399"/>
                  <a:gd name="T38" fmla="*/ 2345 w 2387"/>
                  <a:gd name="T39" fmla="*/ 2245 h 2399"/>
                  <a:gd name="T40" fmla="*/ 2296 w 2387"/>
                  <a:gd name="T41" fmla="*/ 2307 h 2399"/>
                  <a:gd name="T42" fmla="*/ 2233 w 2387"/>
                  <a:gd name="T43" fmla="*/ 2356 h 2399"/>
                  <a:gd name="T44" fmla="*/ 2160 w 2387"/>
                  <a:gd name="T45" fmla="*/ 2388 h 2399"/>
                  <a:gd name="T46" fmla="*/ 2078 w 2387"/>
                  <a:gd name="T47" fmla="*/ 2399 h 2399"/>
                  <a:gd name="T48" fmla="*/ 268 w 2387"/>
                  <a:gd name="T49" fmla="*/ 2396 h 2399"/>
                  <a:gd name="T50" fmla="*/ 190 w 2387"/>
                  <a:gd name="T51" fmla="*/ 2374 h 2399"/>
                  <a:gd name="T52" fmla="*/ 121 w 2387"/>
                  <a:gd name="T53" fmla="*/ 2333 h 2399"/>
                  <a:gd name="T54" fmla="*/ 65 w 2387"/>
                  <a:gd name="T55" fmla="*/ 2277 h 2399"/>
                  <a:gd name="T56" fmla="*/ 25 w 2387"/>
                  <a:gd name="T57" fmla="*/ 2208 h 2399"/>
                  <a:gd name="T58" fmla="*/ 3 w 2387"/>
                  <a:gd name="T59" fmla="*/ 2129 h 2399"/>
                  <a:gd name="T60" fmla="*/ 0 w 2387"/>
                  <a:gd name="T61" fmla="*/ 312 h 2399"/>
                  <a:gd name="T62" fmla="*/ 11 w 2387"/>
                  <a:gd name="T63" fmla="*/ 229 h 2399"/>
                  <a:gd name="T64" fmla="*/ 42 w 2387"/>
                  <a:gd name="T65" fmla="*/ 155 h 2399"/>
                  <a:gd name="T66" fmla="*/ 91 w 2387"/>
                  <a:gd name="T67" fmla="*/ 91 h 2399"/>
                  <a:gd name="T68" fmla="*/ 154 w 2387"/>
                  <a:gd name="T69" fmla="*/ 42 h 2399"/>
                  <a:gd name="T70" fmla="*/ 228 w 2387"/>
                  <a:gd name="T71" fmla="*/ 11 h 2399"/>
                  <a:gd name="T72" fmla="*/ 310 w 2387"/>
                  <a:gd name="T73" fmla="*/ 0 h 2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387" h="2399">
                    <a:moveTo>
                      <a:pt x="310" y="0"/>
                    </a:moveTo>
                    <a:lnTo>
                      <a:pt x="674" y="0"/>
                    </a:lnTo>
                    <a:lnTo>
                      <a:pt x="708" y="46"/>
                    </a:lnTo>
                    <a:lnTo>
                      <a:pt x="746" y="88"/>
                    </a:lnTo>
                    <a:lnTo>
                      <a:pt x="789" y="127"/>
                    </a:lnTo>
                    <a:lnTo>
                      <a:pt x="833" y="161"/>
                    </a:lnTo>
                    <a:lnTo>
                      <a:pt x="883" y="191"/>
                    </a:lnTo>
                    <a:lnTo>
                      <a:pt x="935" y="216"/>
                    </a:lnTo>
                    <a:lnTo>
                      <a:pt x="989" y="236"/>
                    </a:lnTo>
                    <a:lnTo>
                      <a:pt x="1046" y="250"/>
                    </a:lnTo>
                    <a:lnTo>
                      <a:pt x="1104" y="260"/>
                    </a:lnTo>
                    <a:lnTo>
                      <a:pt x="1165" y="263"/>
                    </a:lnTo>
                    <a:lnTo>
                      <a:pt x="1225" y="260"/>
                    </a:lnTo>
                    <a:lnTo>
                      <a:pt x="1284" y="250"/>
                    </a:lnTo>
                    <a:lnTo>
                      <a:pt x="1341" y="236"/>
                    </a:lnTo>
                    <a:lnTo>
                      <a:pt x="1395" y="216"/>
                    </a:lnTo>
                    <a:lnTo>
                      <a:pt x="1447" y="191"/>
                    </a:lnTo>
                    <a:lnTo>
                      <a:pt x="1495" y="161"/>
                    </a:lnTo>
                    <a:lnTo>
                      <a:pt x="1541" y="127"/>
                    </a:lnTo>
                    <a:lnTo>
                      <a:pt x="1583" y="88"/>
                    </a:lnTo>
                    <a:lnTo>
                      <a:pt x="1622" y="46"/>
                    </a:lnTo>
                    <a:lnTo>
                      <a:pt x="1656" y="0"/>
                    </a:lnTo>
                    <a:lnTo>
                      <a:pt x="2078" y="0"/>
                    </a:lnTo>
                    <a:lnTo>
                      <a:pt x="2119" y="3"/>
                    </a:lnTo>
                    <a:lnTo>
                      <a:pt x="2160" y="11"/>
                    </a:lnTo>
                    <a:lnTo>
                      <a:pt x="2198" y="24"/>
                    </a:lnTo>
                    <a:lnTo>
                      <a:pt x="2233" y="42"/>
                    </a:lnTo>
                    <a:lnTo>
                      <a:pt x="2266" y="65"/>
                    </a:lnTo>
                    <a:lnTo>
                      <a:pt x="2296" y="91"/>
                    </a:lnTo>
                    <a:lnTo>
                      <a:pt x="2322" y="121"/>
                    </a:lnTo>
                    <a:lnTo>
                      <a:pt x="2345" y="155"/>
                    </a:lnTo>
                    <a:lnTo>
                      <a:pt x="2363" y="190"/>
                    </a:lnTo>
                    <a:lnTo>
                      <a:pt x="2376" y="229"/>
                    </a:lnTo>
                    <a:lnTo>
                      <a:pt x="2384" y="269"/>
                    </a:lnTo>
                    <a:lnTo>
                      <a:pt x="2387" y="312"/>
                    </a:lnTo>
                    <a:lnTo>
                      <a:pt x="2387" y="2088"/>
                    </a:lnTo>
                    <a:lnTo>
                      <a:pt x="2384" y="2129"/>
                    </a:lnTo>
                    <a:lnTo>
                      <a:pt x="2376" y="2170"/>
                    </a:lnTo>
                    <a:lnTo>
                      <a:pt x="2363" y="2208"/>
                    </a:lnTo>
                    <a:lnTo>
                      <a:pt x="2345" y="2245"/>
                    </a:lnTo>
                    <a:lnTo>
                      <a:pt x="2322" y="2277"/>
                    </a:lnTo>
                    <a:lnTo>
                      <a:pt x="2296" y="2307"/>
                    </a:lnTo>
                    <a:lnTo>
                      <a:pt x="2266" y="2333"/>
                    </a:lnTo>
                    <a:lnTo>
                      <a:pt x="2233" y="2356"/>
                    </a:lnTo>
                    <a:lnTo>
                      <a:pt x="2198" y="2374"/>
                    </a:lnTo>
                    <a:lnTo>
                      <a:pt x="2160" y="2388"/>
                    </a:lnTo>
                    <a:lnTo>
                      <a:pt x="2119" y="2396"/>
                    </a:lnTo>
                    <a:lnTo>
                      <a:pt x="2078" y="2399"/>
                    </a:lnTo>
                    <a:lnTo>
                      <a:pt x="310" y="2399"/>
                    </a:lnTo>
                    <a:lnTo>
                      <a:pt x="268" y="2396"/>
                    </a:lnTo>
                    <a:lnTo>
                      <a:pt x="228" y="2388"/>
                    </a:lnTo>
                    <a:lnTo>
                      <a:pt x="190" y="2374"/>
                    </a:lnTo>
                    <a:lnTo>
                      <a:pt x="154" y="2356"/>
                    </a:lnTo>
                    <a:lnTo>
                      <a:pt x="121" y="2333"/>
                    </a:lnTo>
                    <a:lnTo>
                      <a:pt x="91" y="2307"/>
                    </a:lnTo>
                    <a:lnTo>
                      <a:pt x="65" y="2277"/>
                    </a:lnTo>
                    <a:lnTo>
                      <a:pt x="42" y="2245"/>
                    </a:lnTo>
                    <a:lnTo>
                      <a:pt x="25" y="2208"/>
                    </a:lnTo>
                    <a:lnTo>
                      <a:pt x="11" y="2170"/>
                    </a:lnTo>
                    <a:lnTo>
                      <a:pt x="3" y="2129"/>
                    </a:lnTo>
                    <a:lnTo>
                      <a:pt x="0" y="2088"/>
                    </a:lnTo>
                    <a:lnTo>
                      <a:pt x="0" y="312"/>
                    </a:lnTo>
                    <a:lnTo>
                      <a:pt x="3" y="269"/>
                    </a:lnTo>
                    <a:lnTo>
                      <a:pt x="11" y="229"/>
                    </a:lnTo>
                    <a:lnTo>
                      <a:pt x="25" y="190"/>
                    </a:lnTo>
                    <a:lnTo>
                      <a:pt x="42" y="155"/>
                    </a:lnTo>
                    <a:lnTo>
                      <a:pt x="65" y="121"/>
                    </a:lnTo>
                    <a:lnTo>
                      <a:pt x="91" y="91"/>
                    </a:lnTo>
                    <a:lnTo>
                      <a:pt x="121" y="65"/>
                    </a:lnTo>
                    <a:lnTo>
                      <a:pt x="154" y="42"/>
                    </a:lnTo>
                    <a:lnTo>
                      <a:pt x="190" y="24"/>
                    </a:lnTo>
                    <a:lnTo>
                      <a:pt x="228" y="11"/>
                    </a:lnTo>
                    <a:lnTo>
                      <a:pt x="268" y="3"/>
                    </a:lnTo>
                    <a:lnTo>
                      <a:pt x="310" y="0"/>
                    </a:lnTo>
                    <a:close/>
                  </a:path>
                </a:pathLst>
              </a:custGeom>
              <a:solidFill>
                <a:srgbClr val="AFB6BB"/>
              </a:solidFill>
              <a:ln w="0">
                <a:solidFill>
                  <a:srgbClr val="AFB6B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21"/>
              <p:cNvSpPr>
                <a:spLocks/>
              </p:cNvSpPr>
              <p:nvPr/>
            </p:nvSpPr>
            <p:spPr bwMode="auto">
              <a:xfrm>
                <a:off x="1868" y="1302"/>
                <a:ext cx="50" cy="151"/>
              </a:xfrm>
              <a:custGeom>
                <a:avLst/>
                <a:gdLst>
                  <a:gd name="T0" fmla="*/ 0 w 348"/>
                  <a:gd name="T1" fmla="*/ 0 h 1060"/>
                  <a:gd name="T2" fmla="*/ 56 w 348"/>
                  <a:gd name="T3" fmla="*/ 13 h 1060"/>
                  <a:gd name="T4" fmla="*/ 114 w 348"/>
                  <a:gd name="T5" fmla="*/ 23 h 1060"/>
                  <a:gd name="T6" fmla="*/ 174 w 348"/>
                  <a:gd name="T7" fmla="*/ 26 h 1060"/>
                  <a:gd name="T8" fmla="*/ 234 w 348"/>
                  <a:gd name="T9" fmla="*/ 23 h 1060"/>
                  <a:gd name="T10" fmla="*/ 292 w 348"/>
                  <a:gd name="T11" fmla="*/ 13 h 1060"/>
                  <a:gd name="T12" fmla="*/ 348 w 348"/>
                  <a:gd name="T13" fmla="*/ 0 h 1060"/>
                  <a:gd name="T14" fmla="*/ 348 w 348"/>
                  <a:gd name="T15" fmla="*/ 884 h 1060"/>
                  <a:gd name="T16" fmla="*/ 346 w 348"/>
                  <a:gd name="T17" fmla="*/ 915 h 1060"/>
                  <a:gd name="T18" fmla="*/ 337 w 348"/>
                  <a:gd name="T19" fmla="*/ 946 h 1060"/>
                  <a:gd name="T20" fmla="*/ 324 w 348"/>
                  <a:gd name="T21" fmla="*/ 973 h 1060"/>
                  <a:gd name="T22" fmla="*/ 307 w 348"/>
                  <a:gd name="T23" fmla="*/ 998 h 1060"/>
                  <a:gd name="T24" fmla="*/ 286 w 348"/>
                  <a:gd name="T25" fmla="*/ 1019 h 1060"/>
                  <a:gd name="T26" fmla="*/ 262 w 348"/>
                  <a:gd name="T27" fmla="*/ 1036 h 1060"/>
                  <a:gd name="T28" fmla="*/ 235 w 348"/>
                  <a:gd name="T29" fmla="*/ 1049 h 1060"/>
                  <a:gd name="T30" fmla="*/ 205 w 348"/>
                  <a:gd name="T31" fmla="*/ 1057 h 1060"/>
                  <a:gd name="T32" fmla="*/ 174 w 348"/>
                  <a:gd name="T33" fmla="*/ 1060 h 1060"/>
                  <a:gd name="T34" fmla="*/ 143 w 348"/>
                  <a:gd name="T35" fmla="*/ 1057 h 1060"/>
                  <a:gd name="T36" fmla="*/ 113 w 348"/>
                  <a:gd name="T37" fmla="*/ 1049 h 1060"/>
                  <a:gd name="T38" fmla="*/ 86 w 348"/>
                  <a:gd name="T39" fmla="*/ 1036 h 1060"/>
                  <a:gd name="T40" fmla="*/ 61 w 348"/>
                  <a:gd name="T41" fmla="*/ 1019 h 1060"/>
                  <a:gd name="T42" fmla="*/ 40 w 348"/>
                  <a:gd name="T43" fmla="*/ 998 h 1060"/>
                  <a:gd name="T44" fmla="*/ 23 w 348"/>
                  <a:gd name="T45" fmla="*/ 973 h 1060"/>
                  <a:gd name="T46" fmla="*/ 10 w 348"/>
                  <a:gd name="T47" fmla="*/ 946 h 1060"/>
                  <a:gd name="T48" fmla="*/ 2 w 348"/>
                  <a:gd name="T49" fmla="*/ 915 h 1060"/>
                  <a:gd name="T50" fmla="*/ 0 w 348"/>
                  <a:gd name="T51" fmla="*/ 884 h 1060"/>
                  <a:gd name="T52" fmla="*/ 0 w 348"/>
                  <a:gd name="T53" fmla="*/ 0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48" h="1060">
                    <a:moveTo>
                      <a:pt x="0" y="0"/>
                    </a:moveTo>
                    <a:lnTo>
                      <a:pt x="56" y="13"/>
                    </a:lnTo>
                    <a:lnTo>
                      <a:pt x="114" y="23"/>
                    </a:lnTo>
                    <a:lnTo>
                      <a:pt x="174" y="26"/>
                    </a:lnTo>
                    <a:lnTo>
                      <a:pt x="234" y="23"/>
                    </a:lnTo>
                    <a:lnTo>
                      <a:pt x="292" y="13"/>
                    </a:lnTo>
                    <a:lnTo>
                      <a:pt x="348" y="0"/>
                    </a:lnTo>
                    <a:lnTo>
                      <a:pt x="348" y="884"/>
                    </a:lnTo>
                    <a:lnTo>
                      <a:pt x="346" y="915"/>
                    </a:lnTo>
                    <a:lnTo>
                      <a:pt x="337" y="946"/>
                    </a:lnTo>
                    <a:lnTo>
                      <a:pt x="324" y="973"/>
                    </a:lnTo>
                    <a:lnTo>
                      <a:pt x="307" y="998"/>
                    </a:lnTo>
                    <a:lnTo>
                      <a:pt x="286" y="1019"/>
                    </a:lnTo>
                    <a:lnTo>
                      <a:pt x="262" y="1036"/>
                    </a:lnTo>
                    <a:lnTo>
                      <a:pt x="235" y="1049"/>
                    </a:lnTo>
                    <a:lnTo>
                      <a:pt x="205" y="1057"/>
                    </a:lnTo>
                    <a:lnTo>
                      <a:pt x="174" y="1060"/>
                    </a:lnTo>
                    <a:lnTo>
                      <a:pt x="143" y="1057"/>
                    </a:lnTo>
                    <a:lnTo>
                      <a:pt x="113" y="1049"/>
                    </a:lnTo>
                    <a:lnTo>
                      <a:pt x="86" y="1036"/>
                    </a:lnTo>
                    <a:lnTo>
                      <a:pt x="61" y="1019"/>
                    </a:lnTo>
                    <a:lnTo>
                      <a:pt x="40" y="998"/>
                    </a:lnTo>
                    <a:lnTo>
                      <a:pt x="23" y="973"/>
                    </a:lnTo>
                    <a:lnTo>
                      <a:pt x="10" y="946"/>
                    </a:lnTo>
                    <a:lnTo>
                      <a:pt x="2" y="915"/>
                    </a:lnTo>
                    <a:lnTo>
                      <a:pt x="0" y="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CED"/>
              </a:solidFill>
              <a:ln w="0">
                <a:solidFill>
                  <a:srgbClr val="E7ECE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22"/>
              <p:cNvSpPr>
                <a:spLocks/>
              </p:cNvSpPr>
              <p:nvPr/>
            </p:nvSpPr>
            <p:spPr bwMode="auto">
              <a:xfrm>
                <a:off x="1764" y="1523"/>
                <a:ext cx="46" cy="46"/>
              </a:xfrm>
              <a:custGeom>
                <a:avLst/>
                <a:gdLst>
                  <a:gd name="T0" fmla="*/ 162 w 322"/>
                  <a:gd name="T1" fmla="*/ 0 h 323"/>
                  <a:gd name="T2" fmla="*/ 191 w 322"/>
                  <a:gd name="T3" fmla="*/ 3 h 323"/>
                  <a:gd name="T4" fmla="*/ 218 w 322"/>
                  <a:gd name="T5" fmla="*/ 10 h 323"/>
                  <a:gd name="T6" fmla="*/ 243 w 322"/>
                  <a:gd name="T7" fmla="*/ 21 h 323"/>
                  <a:gd name="T8" fmla="*/ 265 w 322"/>
                  <a:gd name="T9" fmla="*/ 38 h 323"/>
                  <a:gd name="T10" fmla="*/ 285 w 322"/>
                  <a:gd name="T11" fmla="*/ 57 h 323"/>
                  <a:gd name="T12" fmla="*/ 301 w 322"/>
                  <a:gd name="T13" fmla="*/ 80 h 323"/>
                  <a:gd name="T14" fmla="*/ 312 w 322"/>
                  <a:gd name="T15" fmla="*/ 105 h 323"/>
                  <a:gd name="T16" fmla="*/ 320 w 322"/>
                  <a:gd name="T17" fmla="*/ 133 h 323"/>
                  <a:gd name="T18" fmla="*/ 322 w 322"/>
                  <a:gd name="T19" fmla="*/ 162 h 323"/>
                  <a:gd name="T20" fmla="*/ 320 w 322"/>
                  <a:gd name="T21" fmla="*/ 191 h 323"/>
                  <a:gd name="T22" fmla="*/ 312 w 322"/>
                  <a:gd name="T23" fmla="*/ 218 h 323"/>
                  <a:gd name="T24" fmla="*/ 301 w 322"/>
                  <a:gd name="T25" fmla="*/ 243 h 323"/>
                  <a:gd name="T26" fmla="*/ 285 w 322"/>
                  <a:gd name="T27" fmla="*/ 266 h 323"/>
                  <a:gd name="T28" fmla="*/ 265 w 322"/>
                  <a:gd name="T29" fmla="*/ 285 h 323"/>
                  <a:gd name="T30" fmla="*/ 243 w 322"/>
                  <a:gd name="T31" fmla="*/ 302 h 323"/>
                  <a:gd name="T32" fmla="*/ 218 w 322"/>
                  <a:gd name="T33" fmla="*/ 313 h 323"/>
                  <a:gd name="T34" fmla="*/ 191 w 322"/>
                  <a:gd name="T35" fmla="*/ 320 h 323"/>
                  <a:gd name="T36" fmla="*/ 162 w 322"/>
                  <a:gd name="T37" fmla="*/ 323 h 323"/>
                  <a:gd name="T38" fmla="*/ 133 w 322"/>
                  <a:gd name="T39" fmla="*/ 320 h 323"/>
                  <a:gd name="T40" fmla="*/ 105 w 322"/>
                  <a:gd name="T41" fmla="*/ 313 h 323"/>
                  <a:gd name="T42" fmla="*/ 80 w 322"/>
                  <a:gd name="T43" fmla="*/ 302 h 323"/>
                  <a:gd name="T44" fmla="*/ 57 w 322"/>
                  <a:gd name="T45" fmla="*/ 285 h 323"/>
                  <a:gd name="T46" fmla="*/ 38 w 322"/>
                  <a:gd name="T47" fmla="*/ 266 h 323"/>
                  <a:gd name="T48" fmla="*/ 22 w 322"/>
                  <a:gd name="T49" fmla="*/ 243 h 323"/>
                  <a:gd name="T50" fmla="*/ 10 w 322"/>
                  <a:gd name="T51" fmla="*/ 218 h 323"/>
                  <a:gd name="T52" fmla="*/ 3 w 322"/>
                  <a:gd name="T53" fmla="*/ 191 h 323"/>
                  <a:gd name="T54" fmla="*/ 0 w 322"/>
                  <a:gd name="T55" fmla="*/ 162 h 323"/>
                  <a:gd name="T56" fmla="*/ 3 w 322"/>
                  <a:gd name="T57" fmla="*/ 133 h 323"/>
                  <a:gd name="T58" fmla="*/ 10 w 322"/>
                  <a:gd name="T59" fmla="*/ 105 h 323"/>
                  <a:gd name="T60" fmla="*/ 22 w 322"/>
                  <a:gd name="T61" fmla="*/ 80 h 323"/>
                  <a:gd name="T62" fmla="*/ 38 w 322"/>
                  <a:gd name="T63" fmla="*/ 57 h 323"/>
                  <a:gd name="T64" fmla="*/ 57 w 322"/>
                  <a:gd name="T65" fmla="*/ 38 h 323"/>
                  <a:gd name="T66" fmla="*/ 80 w 322"/>
                  <a:gd name="T67" fmla="*/ 21 h 323"/>
                  <a:gd name="T68" fmla="*/ 105 w 322"/>
                  <a:gd name="T69" fmla="*/ 10 h 323"/>
                  <a:gd name="T70" fmla="*/ 133 w 322"/>
                  <a:gd name="T71" fmla="*/ 3 h 323"/>
                  <a:gd name="T72" fmla="*/ 162 w 322"/>
                  <a:gd name="T73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22" h="323">
                    <a:moveTo>
                      <a:pt x="162" y="0"/>
                    </a:moveTo>
                    <a:lnTo>
                      <a:pt x="191" y="3"/>
                    </a:lnTo>
                    <a:lnTo>
                      <a:pt x="218" y="10"/>
                    </a:lnTo>
                    <a:lnTo>
                      <a:pt x="243" y="21"/>
                    </a:lnTo>
                    <a:lnTo>
                      <a:pt x="265" y="38"/>
                    </a:lnTo>
                    <a:lnTo>
                      <a:pt x="285" y="57"/>
                    </a:lnTo>
                    <a:lnTo>
                      <a:pt x="301" y="80"/>
                    </a:lnTo>
                    <a:lnTo>
                      <a:pt x="312" y="105"/>
                    </a:lnTo>
                    <a:lnTo>
                      <a:pt x="320" y="133"/>
                    </a:lnTo>
                    <a:lnTo>
                      <a:pt x="322" y="162"/>
                    </a:lnTo>
                    <a:lnTo>
                      <a:pt x="320" y="191"/>
                    </a:lnTo>
                    <a:lnTo>
                      <a:pt x="312" y="218"/>
                    </a:lnTo>
                    <a:lnTo>
                      <a:pt x="301" y="243"/>
                    </a:lnTo>
                    <a:lnTo>
                      <a:pt x="285" y="266"/>
                    </a:lnTo>
                    <a:lnTo>
                      <a:pt x="265" y="285"/>
                    </a:lnTo>
                    <a:lnTo>
                      <a:pt x="243" y="302"/>
                    </a:lnTo>
                    <a:lnTo>
                      <a:pt x="218" y="313"/>
                    </a:lnTo>
                    <a:lnTo>
                      <a:pt x="191" y="320"/>
                    </a:lnTo>
                    <a:lnTo>
                      <a:pt x="162" y="323"/>
                    </a:lnTo>
                    <a:lnTo>
                      <a:pt x="133" y="320"/>
                    </a:lnTo>
                    <a:lnTo>
                      <a:pt x="105" y="313"/>
                    </a:lnTo>
                    <a:lnTo>
                      <a:pt x="80" y="302"/>
                    </a:lnTo>
                    <a:lnTo>
                      <a:pt x="57" y="285"/>
                    </a:lnTo>
                    <a:lnTo>
                      <a:pt x="38" y="266"/>
                    </a:lnTo>
                    <a:lnTo>
                      <a:pt x="22" y="243"/>
                    </a:lnTo>
                    <a:lnTo>
                      <a:pt x="10" y="218"/>
                    </a:lnTo>
                    <a:lnTo>
                      <a:pt x="3" y="191"/>
                    </a:lnTo>
                    <a:lnTo>
                      <a:pt x="0" y="162"/>
                    </a:lnTo>
                    <a:lnTo>
                      <a:pt x="3" y="133"/>
                    </a:lnTo>
                    <a:lnTo>
                      <a:pt x="10" y="105"/>
                    </a:lnTo>
                    <a:lnTo>
                      <a:pt x="22" y="80"/>
                    </a:lnTo>
                    <a:lnTo>
                      <a:pt x="38" y="57"/>
                    </a:lnTo>
                    <a:lnTo>
                      <a:pt x="57" y="38"/>
                    </a:lnTo>
                    <a:lnTo>
                      <a:pt x="80" y="21"/>
                    </a:lnTo>
                    <a:lnTo>
                      <a:pt x="105" y="10"/>
                    </a:lnTo>
                    <a:lnTo>
                      <a:pt x="133" y="3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C821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23"/>
              <p:cNvSpPr>
                <a:spLocks noChangeShapeType="1"/>
              </p:cNvSpPr>
              <p:nvPr/>
            </p:nvSpPr>
            <p:spPr bwMode="auto">
              <a:xfrm flipV="1">
                <a:off x="1968" y="1577"/>
                <a:ext cx="8" cy="0"/>
              </a:xfrm>
              <a:prstGeom prst="line">
                <a:avLst/>
              </a:prstGeom>
              <a:noFill/>
              <a:ln w="26988">
                <a:solidFill>
                  <a:srgbClr val="E7EC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24"/>
              <p:cNvSpPr>
                <a:spLocks noChangeShapeType="1"/>
              </p:cNvSpPr>
              <p:nvPr/>
            </p:nvSpPr>
            <p:spPr bwMode="auto">
              <a:xfrm flipV="1">
                <a:off x="1976" y="1575"/>
                <a:ext cx="7" cy="2"/>
              </a:xfrm>
              <a:prstGeom prst="line">
                <a:avLst/>
              </a:prstGeom>
              <a:noFill/>
              <a:ln w="26988">
                <a:solidFill>
                  <a:srgbClr val="E7EC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Line 25"/>
              <p:cNvSpPr>
                <a:spLocks noChangeShapeType="1"/>
              </p:cNvSpPr>
              <p:nvPr/>
            </p:nvSpPr>
            <p:spPr bwMode="auto">
              <a:xfrm flipV="1">
                <a:off x="1983" y="1573"/>
                <a:ext cx="8" cy="2"/>
              </a:xfrm>
              <a:prstGeom prst="line">
                <a:avLst/>
              </a:prstGeom>
              <a:noFill/>
              <a:ln w="26988">
                <a:solidFill>
                  <a:srgbClr val="E7EC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Line 26"/>
              <p:cNvSpPr>
                <a:spLocks noChangeShapeType="1"/>
              </p:cNvSpPr>
              <p:nvPr/>
            </p:nvSpPr>
            <p:spPr bwMode="auto">
              <a:xfrm flipV="1">
                <a:off x="1991" y="1570"/>
                <a:ext cx="6" cy="3"/>
              </a:xfrm>
              <a:prstGeom prst="line">
                <a:avLst/>
              </a:prstGeom>
              <a:noFill/>
              <a:ln w="26988">
                <a:solidFill>
                  <a:srgbClr val="E7EC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Line 27"/>
              <p:cNvSpPr>
                <a:spLocks noChangeShapeType="1"/>
              </p:cNvSpPr>
              <p:nvPr/>
            </p:nvSpPr>
            <p:spPr bwMode="auto">
              <a:xfrm flipV="1">
                <a:off x="1997" y="1567"/>
                <a:ext cx="7" cy="3"/>
              </a:xfrm>
              <a:prstGeom prst="line">
                <a:avLst/>
              </a:prstGeom>
              <a:noFill/>
              <a:ln w="26988">
                <a:solidFill>
                  <a:srgbClr val="E7EC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Line 28"/>
              <p:cNvSpPr>
                <a:spLocks noChangeShapeType="1"/>
              </p:cNvSpPr>
              <p:nvPr/>
            </p:nvSpPr>
            <p:spPr bwMode="auto">
              <a:xfrm flipV="1">
                <a:off x="2004" y="1562"/>
                <a:ext cx="6" cy="5"/>
              </a:xfrm>
              <a:prstGeom prst="line">
                <a:avLst/>
              </a:prstGeom>
              <a:noFill/>
              <a:ln w="26988">
                <a:solidFill>
                  <a:srgbClr val="E7EC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29"/>
              <p:cNvSpPr>
                <a:spLocks noChangeShapeType="1"/>
              </p:cNvSpPr>
              <p:nvPr/>
            </p:nvSpPr>
            <p:spPr bwMode="auto">
              <a:xfrm flipV="1">
                <a:off x="2010" y="1558"/>
                <a:ext cx="5" cy="4"/>
              </a:xfrm>
              <a:prstGeom prst="line">
                <a:avLst/>
              </a:prstGeom>
              <a:noFill/>
              <a:ln w="26988">
                <a:solidFill>
                  <a:srgbClr val="E7EC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30"/>
              <p:cNvSpPr>
                <a:spLocks noChangeShapeType="1"/>
              </p:cNvSpPr>
              <p:nvPr/>
            </p:nvSpPr>
            <p:spPr bwMode="auto">
              <a:xfrm flipV="1">
                <a:off x="2015" y="1552"/>
                <a:ext cx="5" cy="6"/>
              </a:xfrm>
              <a:prstGeom prst="line">
                <a:avLst/>
              </a:prstGeom>
              <a:noFill/>
              <a:ln w="26988">
                <a:solidFill>
                  <a:srgbClr val="E7EC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31"/>
              <p:cNvSpPr>
                <a:spLocks noChangeShapeType="1"/>
              </p:cNvSpPr>
              <p:nvPr/>
            </p:nvSpPr>
            <p:spPr bwMode="auto">
              <a:xfrm flipV="1">
                <a:off x="2020" y="1546"/>
                <a:ext cx="4" cy="6"/>
              </a:xfrm>
              <a:prstGeom prst="line">
                <a:avLst/>
              </a:prstGeom>
              <a:noFill/>
              <a:ln w="26988">
                <a:solidFill>
                  <a:srgbClr val="E7EC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32"/>
              <p:cNvSpPr>
                <a:spLocks noChangeShapeType="1"/>
              </p:cNvSpPr>
              <p:nvPr/>
            </p:nvSpPr>
            <p:spPr bwMode="auto">
              <a:xfrm flipV="1">
                <a:off x="2024" y="1540"/>
                <a:ext cx="4" cy="6"/>
              </a:xfrm>
              <a:prstGeom prst="line">
                <a:avLst/>
              </a:prstGeom>
              <a:noFill/>
              <a:ln w="26988">
                <a:solidFill>
                  <a:srgbClr val="E7EC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33"/>
              <p:cNvSpPr>
                <a:spLocks noChangeShapeType="1"/>
              </p:cNvSpPr>
              <p:nvPr/>
            </p:nvSpPr>
            <p:spPr bwMode="auto">
              <a:xfrm flipV="1">
                <a:off x="2028" y="1533"/>
                <a:ext cx="3" cy="7"/>
              </a:xfrm>
              <a:prstGeom prst="line">
                <a:avLst/>
              </a:prstGeom>
              <a:noFill/>
              <a:ln w="26988">
                <a:solidFill>
                  <a:srgbClr val="E7EC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Line 34"/>
              <p:cNvSpPr>
                <a:spLocks noChangeShapeType="1"/>
              </p:cNvSpPr>
              <p:nvPr/>
            </p:nvSpPr>
            <p:spPr bwMode="auto">
              <a:xfrm flipV="1">
                <a:off x="2031" y="1526"/>
                <a:ext cx="2" cy="7"/>
              </a:xfrm>
              <a:prstGeom prst="line">
                <a:avLst/>
              </a:prstGeom>
              <a:noFill/>
              <a:ln w="26988">
                <a:solidFill>
                  <a:srgbClr val="E7EC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Line 35"/>
              <p:cNvSpPr>
                <a:spLocks noChangeShapeType="1"/>
              </p:cNvSpPr>
              <p:nvPr/>
            </p:nvSpPr>
            <p:spPr bwMode="auto">
              <a:xfrm flipV="1">
                <a:off x="2033" y="1518"/>
                <a:ext cx="1" cy="8"/>
              </a:xfrm>
              <a:prstGeom prst="line">
                <a:avLst/>
              </a:prstGeom>
              <a:noFill/>
              <a:ln w="26988">
                <a:solidFill>
                  <a:srgbClr val="E7EC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Line 36"/>
              <p:cNvSpPr>
                <a:spLocks noChangeShapeType="1"/>
              </p:cNvSpPr>
              <p:nvPr/>
            </p:nvSpPr>
            <p:spPr bwMode="auto">
              <a:xfrm flipV="1">
                <a:off x="2034" y="1510"/>
                <a:ext cx="1" cy="8"/>
              </a:xfrm>
              <a:prstGeom prst="line">
                <a:avLst/>
              </a:prstGeom>
              <a:noFill/>
              <a:ln w="26988">
                <a:solidFill>
                  <a:srgbClr val="E7EC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37"/>
              <p:cNvSpPr>
                <a:spLocks/>
              </p:cNvSpPr>
              <p:nvPr/>
            </p:nvSpPr>
            <p:spPr bwMode="auto">
              <a:xfrm>
                <a:off x="1785" y="1321"/>
                <a:ext cx="216" cy="214"/>
              </a:xfrm>
              <a:custGeom>
                <a:avLst/>
                <a:gdLst>
                  <a:gd name="T0" fmla="*/ 583 w 1513"/>
                  <a:gd name="T1" fmla="*/ 749 h 1500"/>
                  <a:gd name="T2" fmla="*/ 593 w 1513"/>
                  <a:gd name="T3" fmla="*/ 811 h 1500"/>
                  <a:gd name="T4" fmla="*/ 623 w 1513"/>
                  <a:gd name="T5" fmla="*/ 863 h 1500"/>
                  <a:gd name="T6" fmla="*/ 669 w 1513"/>
                  <a:gd name="T7" fmla="*/ 901 h 1500"/>
                  <a:gd name="T8" fmla="*/ 726 w 1513"/>
                  <a:gd name="T9" fmla="*/ 922 h 1500"/>
                  <a:gd name="T10" fmla="*/ 788 w 1513"/>
                  <a:gd name="T11" fmla="*/ 922 h 1500"/>
                  <a:gd name="T12" fmla="*/ 845 w 1513"/>
                  <a:gd name="T13" fmla="*/ 901 h 1500"/>
                  <a:gd name="T14" fmla="*/ 890 w 1513"/>
                  <a:gd name="T15" fmla="*/ 863 h 1500"/>
                  <a:gd name="T16" fmla="*/ 920 w 1513"/>
                  <a:gd name="T17" fmla="*/ 811 h 1500"/>
                  <a:gd name="T18" fmla="*/ 931 w 1513"/>
                  <a:gd name="T19" fmla="*/ 749 h 1500"/>
                  <a:gd name="T20" fmla="*/ 997 w 1513"/>
                  <a:gd name="T21" fmla="*/ 19 h 1500"/>
                  <a:gd name="T22" fmla="*/ 1119 w 1513"/>
                  <a:gd name="T23" fmla="*/ 73 h 1500"/>
                  <a:gd name="T24" fmla="*/ 1230 w 1513"/>
                  <a:gd name="T25" fmla="*/ 147 h 1500"/>
                  <a:gd name="T26" fmla="*/ 1326 w 1513"/>
                  <a:gd name="T27" fmla="*/ 240 h 1500"/>
                  <a:gd name="T28" fmla="*/ 1404 w 1513"/>
                  <a:gd name="T29" fmla="*/ 347 h 1500"/>
                  <a:gd name="T30" fmla="*/ 1463 w 1513"/>
                  <a:gd name="T31" fmla="*/ 468 h 1500"/>
                  <a:gd name="T32" fmla="*/ 1501 w 1513"/>
                  <a:gd name="T33" fmla="*/ 599 h 1500"/>
                  <a:gd name="T34" fmla="*/ 1513 w 1513"/>
                  <a:gd name="T35" fmla="*/ 740 h 1500"/>
                  <a:gd name="T36" fmla="*/ 1501 w 1513"/>
                  <a:gd name="T37" fmla="*/ 876 h 1500"/>
                  <a:gd name="T38" fmla="*/ 1466 w 1513"/>
                  <a:gd name="T39" fmla="*/ 1005 h 1500"/>
                  <a:gd name="T40" fmla="*/ 1410 w 1513"/>
                  <a:gd name="T41" fmla="*/ 1124 h 1500"/>
                  <a:gd name="T42" fmla="*/ 1335 w 1513"/>
                  <a:gd name="T43" fmla="*/ 1230 h 1500"/>
                  <a:gd name="T44" fmla="*/ 1244 w 1513"/>
                  <a:gd name="T45" fmla="*/ 1322 h 1500"/>
                  <a:gd name="T46" fmla="*/ 1138 w 1513"/>
                  <a:gd name="T47" fmla="*/ 1397 h 1500"/>
                  <a:gd name="T48" fmla="*/ 1021 w 1513"/>
                  <a:gd name="T49" fmla="*/ 1453 h 1500"/>
                  <a:gd name="T50" fmla="*/ 892 w 1513"/>
                  <a:gd name="T51" fmla="*/ 1488 h 1500"/>
                  <a:gd name="T52" fmla="*/ 757 w 1513"/>
                  <a:gd name="T53" fmla="*/ 1500 h 1500"/>
                  <a:gd name="T54" fmla="*/ 621 w 1513"/>
                  <a:gd name="T55" fmla="*/ 1488 h 1500"/>
                  <a:gd name="T56" fmla="*/ 492 w 1513"/>
                  <a:gd name="T57" fmla="*/ 1453 h 1500"/>
                  <a:gd name="T58" fmla="*/ 374 w 1513"/>
                  <a:gd name="T59" fmla="*/ 1397 h 1500"/>
                  <a:gd name="T60" fmla="*/ 270 w 1513"/>
                  <a:gd name="T61" fmla="*/ 1322 h 1500"/>
                  <a:gd name="T62" fmla="*/ 178 w 1513"/>
                  <a:gd name="T63" fmla="*/ 1230 h 1500"/>
                  <a:gd name="T64" fmla="*/ 104 w 1513"/>
                  <a:gd name="T65" fmla="*/ 1124 h 1500"/>
                  <a:gd name="T66" fmla="*/ 48 w 1513"/>
                  <a:gd name="T67" fmla="*/ 1005 h 1500"/>
                  <a:gd name="T68" fmla="*/ 13 w 1513"/>
                  <a:gd name="T69" fmla="*/ 876 h 1500"/>
                  <a:gd name="T70" fmla="*/ 0 w 1513"/>
                  <a:gd name="T71" fmla="*/ 740 h 1500"/>
                  <a:gd name="T72" fmla="*/ 13 w 1513"/>
                  <a:gd name="T73" fmla="*/ 599 h 1500"/>
                  <a:gd name="T74" fmla="*/ 50 w 1513"/>
                  <a:gd name="T75" fmla="*/ 468 h 1500"/>
                  <a:gd name="T76" fmla="*/ 109 w 1513"/>
                  <a:gd name="T77" fmla="*/ 347 h 1500"/>
                  <a:gd name="T78" fmla="*/ 187 w 1513"/>
                  <a:gd name="T79" fmla="*/ 240 h 1500"/>
                  <a:gd name="T80" fmla="*/ 283 w 1513"/>
                  <a:gd name="T81" fmla="*/ 147 h 1500"/>
                  <a:gd name="T82" fmla="*/ 393 w 1513"/>
                  <a:gd name="T83" fmla="*/ 73 h 1500"/>
                  <a:gd name="T84" fmla="*/ 516 w 1513"/>
                  <a:gd name="T85" fmla="*/ 19 h 1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13" h="1500">
                    <a:moveTo>
                      <a:pt x="583" y="0"/>
                    </a:moveTo>
                    <a:lnTo>
                      <a:pt x="583" y="749"/>
                    </a:lnTo>
                    <a:lnTo>
                      <a:pt x="585" y="780"/>
                    </a:lnTo>
                    <a:lnTo>
                      <a:pt x="593" y="811"/>
                    </a:lnTo>
                    <a:lnTo>
                      <a:pt x="606" y="838"/>
                    </a:lnTo>
                    <a:lnTo>
                      <a:pt x="623" y="863"/>
                    </a:lnTo>
                    <a:lnTo>
                      <a:pt x="644" y="884"/>
                    </a:lnTo>
                    <a:lnTo>
                      <a:pt x="669" y="901"/>
                    </a:lnTo>
                    <a:lnTo>
                      <a:pt x="696" y="914"/>
                    </a:lnTo>
                    <a:lnTo>
                      <a:pt x="726" y="922"/>
                    </a:lnTo>
                    <a:lnTo>
                      <a:pt x="757" y="925"/>
                    </a:lnTo>
                    <a:lnTo>
                      <a:pt x="788" y="922"/>
                    </a:lnTo>
                    <a:lnTo>
                      <a:pt x="818" y="914"/>
                    </a:lnTo>
                    <a:lnTo>
                      <a:pt x="845" y="901"/>
                    </a:lnTo>
                    <a:lnTo>
                      <a:pt x="869" y="884"/>
                    </a:lnTo>
                    <a:lnTo>
                      <a:pt x="890" y="863"/>
                    </a:lnTo>
                    <a:lnTo>
                      <a:pt x="907" y="838"/>
                    </a:lnTo>
                    <a:lnTo>
                      <a:pt x="920" y="811"/>
                    </a:lnTo>
                    <a:lnTo>
                      <a:pt x="929" y="780"/>
                    </a:lnTo>
                    <a:lnTo>
                      <a:pt x="931" y="749"/>
                    </a:lnTo>
                    <a:lnTo>
                      <a:pt x="931" y="0"/>
                    </a:lnTo>
                    <a:lnTo>
                      <a:pt x="997" y="19"/>
                    </a:lnTo>
                    <a:lnTo>
                      <a:pt x="1059" y="44"/>
                    </a:lnTo>
                    <a:lnTo>
                      <a:pt x="1119" y="73"/>
                    </a:lnTo>
                    <a:lnTo>
                      <a:pt x="1176" y="108"/>
                    </a:lnTo>
                    <a:lnTo>
                      <a:pt x="1230" y="147"/>
                    </a:lnTo>
                    <a:lnTo>
                      <a:pt x="1280" y="192"/>
                    </a:lnTo>
                    <a:lnTo>
                      <a:pt x="1326" y="240"/>
                    </a:lnTo>
                    <a:lnTo>
                      <a:pt x="1367" y="292"/>
                    </a:lnTo>
                    <a:lnTo>
                      <a:pt x="1404" y="347"/>
                    </a:lnTo>
                    <a:lnTo>
                      <a:pt x="1436" y="406"/>
                    </a:lnTo>
                    <a:lnTo>
                      <a:pt x="1463" y="468"/>
                    </a:lnTo>
                    <a:lnTo>
                      <a:pt x="1484" y="533"/>
                    </a:lnTo>
                    <a:lnTo>
                      <a:pt x="1501" y="599"/>
                    </a:lnTo>
                    <a:lnTo>
                      <a:pt x="1510" y="669"/>
                    </a:lnTo>
                    <a:lnTo>
                      <a:pt x="1513" y="740"/>
                    </a:lnTo>
                    <a:lnTo>
                      <a:pt x="1510" y="810"/>
                    </a:lnTo>
                    <a:lnTo>
                      <a:pt x="1501" y="876"/>
                    </a:lnTo>
                    <a:lnTo>
                      <a:pt x="1486" y="942"/>
                    </a:lnTo>
                    <a:lnTo>
                      <a:pt x="1466" y="1005"/>
                    </a:lnTo>
                    <a:lnTo>
                      <a:pt x="1441" y="1066"/>
                    </a:lnTo>
                    <a:lnTo>
                      <a:pt x="1410" y="1124"/>
                    </a:lnTo>
                    <a:lnTo>
                      <a:pt x="1374" y="1178"/>
                    </a:lnTo>
                    <a:lnTo>
                      <a:pt x="1335" y="1230"/>
                    </a:lnTo>
                    <a:lnTo>
                      <a:pt x="1291" y="1277"/>
                    </a:lnTo>
                    <a:lnTo>
                      <a:pt x="1244" y="1322"/>
                    </a:lnTo>
                    <a:lnTo>
                      <a:pt x="1193" y="1362"/>
                    </a:lnTo>
                    <a:lnTo>
                      <a:pt x="1138" y="1397"/>
                    </a:lnTo>
                    <a:lnTo>
                      <a:pt x="1081" y="1427"/>
                    </a:lnTo>
                    <a:lnTo>
                      <a:pt x="1021" y="1453"/>
                    </a:lnTo>
                    <a:lnTo>
                      <a:pt x="958" y="1473"/>
                    </a:lnTo>
                    <a:lnTo>
                      <a:pt x="892" y="1488"/>
                    </a:lnTo>
                    <a:lnTo>
                      <a:pt x="825" y="1497"/>
                    </a:lnTo>
                    <a:lnTo>
                      <a:pt x="757" y="1500"/>
                    </a:lnTo>
                    <a:lnTo>
                      <a:pt x="687" y="1497"/>
                    </a:lnTo>
                    <a:lnTo>
                      <a:pt x="621" y="1488"/>
                    </a:lnTo>
                    <a:lnTo>
                      <a:pt x="556" y="1473"/>
                    </a:lnTo>
                    <a:lnTo>
                      <a:pt x="492" y="1453"/>
                    </a:lnTo>
                    <a:lnTo>
                      <a:pt x="432" y="1427"/>
                    </a:lnTo>
                    <a:lnTo>
                      <a:pt x="374" y="1397"/>
                    </a:lnTo>
                    <a:lnTo>
                      <a:pt x="320" y="1362"/>
                    </a:lnTo>
                    <a:lnTo>
                      <a:pt x="270" y="1322"/>
                    </a:lnTo>
                    <a:lnTo>
                      <a:pt x="222" y="1277"/>
                    </a:lnTo>
                    <a:lnTo>
                      <a:pt x="178" y="1230"/>
                    </a:lnTo>
                    <a:lnTo>
                      <a:pt x="138" y="1178"/>
                    </a:lnTo>
                    <a:lnTo>
                      <a:pt x="104" y="1124"/>
                    </a:lnTo>
                    <a:lnTo>
                      <a:pt x="73" y="1066"/>
                    </a:lnTo>
                    <a:lnTo>
                      <a:pt x="48" y="1005"/>
                    </a:lnTo>
                    <a:lnTo>
                      <a:pt x="27" y="942"/>
                    </a:lnTo>
                    <a:lnTo>
                      <a:pt x="13" y="876"/>
                    </a:lnTo>
                    <a:lnTo>
                      <a:pt x="3" y="810"/>
                    </a:lnTo>
                    <a:lnTo>
                      <a:pt x="0" y="740"/>
                    </a:lnTo>
                    <a:lnTo>
                      <a:pt x="3" y="669"/>
                    </a:lnTo>
                    <a:lnTo>
                      <a:pt x="13" y="599"/>
                    </a:lnTo>
                    <a:lnTo>
                      <a:pt x="28" y="533"/>
                    </a:lnTo>
                    <a:lnTo>
                      <a:pt x="50" y="468"/>
                    </a:lnTo>
                    <a:lnTo>
                      <a:pt x="77" y="406"/>
                    </a:lnTo>
                    <a:lnTo>
                      <a:pt x="109" y="347"/>
                    </a:lnTo>
                    <a:lnTo>
                      <a:pt x="145" y="292"/>
                    </a:lnTo>
                    <a:lnTo>
                      <a:pt x="187" y="240"/>
                    </a:lnTo>
                    <a:lnTo>
                      <a:pt x="233" y="192"/>
                    </a:lnTo>
                    <a:lnTo>
                      <a:pt x="283" y="147"/>
                    </a:lnTo>
                    <a:lnTo>
                      <a:pt x="336" y="108"/>
                    </a:lnTo>
                    <a:lnTo>
                      <a:pt x="393" y="73"/>
                    </a:lnTo>
                    <a:lnTo>
                      <a:pt x="453" y="44"/>
                    </a:lnTo>
                    <a:lnTo>
                      <a:pt x="516" y="19"/>
                    </a:lnTo>
                    <a:lnTo>
                      <a:pt x="583" y="0"/>
                    </a:lnTo>
                    <a:close/>
                  </a:path>
                </a:pathLst>
              </a:custGeom>
              <a:solidFill>
                <a:srgbClr val="7BD2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38"/>
              <p:cNvSpPr>
                <a:spLocks/>
              </p:cNvSpPr>
              <p:nvPr/>
            </p:nvSpPr>
            <p:spPr bwMode="auto">
              <a:xfrm>
                <a:off x="1815" y="1349"/>
                <a:ext cx="157" cy="153"/>
              </a:xfrm>
              <a:custGeom>
                <a:avLst/>
                <a:gdLst>
                  <a:gd name="T0" fmla="*/ 374 w 1096"/>
                  <a:gd name="T1" fmla="*/ 556 h 1074"/>
                  <a:gd name="T2" fmla="*/ 384 w 1096"/>
                  <a:gd name="T3" fmla="*/ 618 h 1074"/>
                  <a:gd name="T4" fmla="*/ 414 w 1096"/>
                  <a:gd name="T5" fmla="*/ 670 h 1074"/>
                  <a:gd name="T6" fmla="*/ 460 w 1096"/>
                  <a:gd name="T7" fmla="*/ 708 h 1074"/>
                  <a:gd name="T8" fmla="*/ 517 w 1096"/>
                  <a:gd name="T9" fmla="*/ 729 h 1074"/>
                  <a:gd name="T10" fmla="*/ 579 w 1096"/>
                  <a:gd name="T11" fmla="*/ 729 h 1074"/>
                  <a:gd name="T12" fmla="*/ 636 w 1096"/>
                  <a:gd name="T13" fmla="*/ 708 h 1074"/>
                  <a:gd name="T14" fmla="*/ 681 w 1096"/>
                  <a:gd name="T15" fmla="*/ 670 h 1074"/>
                  <a:gd name="T16" fmla="*/ 711 w 1096"/>
                  <a:gd name="T17" fmla="*/ 618 h 1074"/>
                  <a:gd name="T18" fmla="*/ 722 w 1096"/>
                  <a:gd name="T19" fmla="*/ 556 h 1074"/>
                  <a:gd name="T20" fmla="*/ 775 w 1096"/>
                  <a:gd name="T21" fmla="*/ 22 h 1074"/>
                  <a:gd name="T22" fmla="*/ 872 w 1096"/>
                  <a:gd name="T23" fmla="*/ 79 h 1074"/>
                  <a:gd name="T24" fmla="*/ 955 w 1096"/>
                  <a:gd name="T25" fmla="*/ 154 h 1074"/>
                  <a:gd name="T26" fmla="*/ 1021 w 1096"/>
                  <a:gd name="T27" fmla="*/ 245 h 1074"/>
                  <a:gd name="T28" fmla="*/ 1068 w 1096"/>
                  <a:gd name="T29" fmla="*/ 349 h 1074"/>
                  <a:gd name="T30" fmla="*/ 1093 w 1096"/>
                  <a:gd name="T31" fmla="*/ 462 h 1074"/>
                  <a:gd name="T32" fmla="*/ 1093 w 1096"/>
                  <a:gd name="T33" fmla="*/ 582 h 1074"/>
                  <a:gd name="T34" fmla="*/ 1068 w 1096"/>
                  <a:gd name="T35" fmla="*/ 697 h 1074"/>
                  <a:gd name="T36" fmla="*/ 1021 w 1096"/>
                  <a:gd name="T37" fmla="*/ 801 h 1074"/>
                  <a:gd name="T38" fmla="*/ 955 w 1096"/>
                  <a:gd name="T39" fmla="*/ 892 h 1074"/>
                  <a:gd name="T40" fmla="*/ 871 w 1096"/>
                  <a:gd name="T41" fmla="*/ 968 h 1074"/>
                  <a:gd name="T42" fmla="*/ 774 w 1096"/>
                  <a:gd name="T43" fmla="*/ 1025 h 1074"/>
                  <a:gd name="T44" fmla="*/ 665 w 1096"/>
                  <a:gd name="T45" fmla="*/ 1060 h 1074"/>
                  <a:gd name="T46" fmla="*/ 548 w 1096"/>
                  <a:gd name="T47" fmla="*/ 1074 h 1074"/>
                  <a:gd name="T48" fmla="*/ 430 w 1096"/>
                  <a:gd name="T49" fmla="*/ 1060 h 1074"/>
                  <a:gd name="T50" fmla="*/ 321 w 1096"/>
                  <a:gd name="T51" fmla="*/ 1025 h 1074"/>
                  <a:gd name="T52" fmla="*/ 223 w 1096"/>
                  <a:gd name="T53" fmla="*/ 968 h 1074"/>
                  <a:gd name="T54" fmla="*/ 140 w 1096"/>
                  <a:gd name="T55" fmla="*/ 892 h 1074"/>
                  <a:gd name="T56" fmla="*/ 74 w 1096"/>
                  <a:gd name="T57" fmla="*/ 801 h 1074"/>
                  <a:gd name="T58" fmla="*/ 28 w 1096"/>
                  <a:gd name="T59" fmla="*/ 697 h 1074"/>
                  <a:gd name="T60" fmla="*/ 3 w 1096"/>
                  <a:gd name="T61" fmla="*/ 582 h 1074"/>
                  <a:gd name="T62" fmla="*/ 3 w 1096"/>
                  <a:gd name="T63" fmla="*/ 462 h 1074"/>
                  <a:gd name="T64" fmla="*/ 28 w 1096"/>
                  <a:gd name="T65" fmla="*/ 349 h 1074"/>
                  <a:gd name="T66" fmla="*/ 74 w 1096"/>
                  <a:gd name="T67" fmla="*/ 245 h 1074"/>
                  <a:gd name="T68" fmla="*/ 140 w 1096"/>
                  <a:gd name="T69" fmla="*/ 154 h 1074"/>
                  <a:gd name="T70" fmla="*/ 223 w 1096"/>
                  <a:gd name="T71" fmla="*/ 79 h 1074"/>
                  <a:gd name="T72" fmla="*/ 320 w 1096"/>
                  <a:gd name="T73" fmla="*/ 22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96" h="1074">
                    <a:moveTo>
                      <a:pt x="374" y="0"/>
                    </a:moveTo>
                    <a:lnTo>
                      <a:pt x="374" y="556"/>
                    </a:lnTo>
                    <a:lnTo>
                      <a:pt x="376" y="587"/>
                    </a:lnTo>
                    <a:lnTo>
                      <a:pt x="384" y="618"/>
                    </a:lnTo>
                    <a:lnTo>
                      <a:pt x="397" y="645"/>
                    </a:lnTo>
                    <a:lnTo>
                      <a:pt x="414" y="670"/>
                    </a:lnTo>
                    <a:lnTo>
                      <a:pt x="435" y="691"/>
                    </a:lnTo>
                    <a:lnTo>
                      <a:pt x="460" y="708"/>
                    </a:lnTo>
                    <a:lnTo>
                      <a:pt x="487" y="721"/>
                    </a:lnTo>
                    <a:lnTo>
                      <a:pt x="517" y="729"/>
                    </a:lnTo>
                    <a:lnTo>
                      <a:pt x="548" y="732"/>
                    </a:lnTo>
                    <a:lnTo>
                      <a:pt x="579" y="729"/>
                    </a:lnTo>
                    <a:lnTo>
                      <a:pt x="609" y="721"/>
                    </a:lnTo>
                    <a:lnTo>
                      <a:pt x="636" y="708"/>
                    </a:lnTo>
                    <a:lnTo>
                      <a:pt x="660" y="691"/>
                    </a:lnTo>
                    <a:lnTo>
                      <a:pt x="681" y="670"/>
                    </a:lnTo>
                    <a:lnTo>
                      <a:pt x="698" y="645"/>
                    </a:lnTo>
                    <a:lnTo>
                      <a:pt x="711" y="618"/>
                    </a:lnTo>
                    <a:lnTo>
                      <a:pt x="720" y="587"/>
                    </a:lnTo>
                    <a:lnTo>
                      <a:pt x="722" y="556"/>
                    </a:lnTo>
                    <a:lnTo>
                      <a:pt x="722" y="0"/>
                    </a:lnTo>
                    <a:lnTo>
                      <a:pt x="775" y="22"/>
                    </a:lnTo>
                    <a:lnTo>
                      <a:pt x="825" y="48"/>
                    </a:lnTo>
                    <a:lnTo>
                      <a:pt x="872" y="79"/>
                    </a:lnTo>
                    <a:lnTo>
                      <a:pt x="916" y="115"/>
                    </a:lnTo>
                    <a:lnTo>
                      <a:pt x="955" y="154"/>
                    </a:lnTo>
                    <a:lnTo>
                      <a:pt x="990" y="198"/>
                    </a:lnTo>
                    <a:lnTo>
                      <a:pt x="1021" y="245"/>
                    </a:lnTo>
                    <a:lnTo>
                      <a:pt x="1047" y="296"/>
                    </a:lnTo>
                    <a:lnTo>
                      <a:pt x="1068" y="349"/>
                    </a:lnTo>
                    <a:lnTo>
                      <a:pt x="1083" y="404"/>
                    </a:lnTo>
                    <a:lnTo>
                      <a:pt x="1093" y="462"/>
                    </a:lnTo>
                    <a:lnTo>
                      <a:pt x="1096" y="523"/>
                    </a:lnTo>
                    <a:lnTo>
                      <a:pt x="1093" y="582"/>
                    </a:lnTo>
                    <a:lnTo>
                      <a:pt x="1083" y="641"/>
                    </a:lnTo>
                    <a:lnTo>
                      <a:pt x="1068" y="697"/>
                    </a:lnTo>
                    <a:lnTo>
                      <a:pt x="1047" y="750"/>
                    </a:lnTo>
                    <a:lnTo>
                      <a:pt x="1021" y="801"/>
                    </a:lnTo>
                    <a:lnTo>
                      <a:pt x="990" y="848"/>
                    </a:lnTo>
                    <a:lnTo>
                      <a:pt x="955" y="892"/>
                    </a:lnTo>
                    <a:lnTo>
                      <a:pt x="915" y="931"/>
                    </a:lnTo>
                    <a:lnTo>
                      <a:pt x="871" y="968"/>
                    </a:lnTo>
                    <a:lnTo>
                      <a:pt x="824" y="998"/>
                    </a:lnTo>
                    <a:lnTo>
                      <a:pt x="774" y="1025"/>
                    </a:lnTo>
                    <a:lnTo>
                      <a:pt x="721" y="1046"/>
                    </a:lnTo>
                    <a:lnTo>
                      <a:pt x="665" y="1060"/>
                    </a:lnTo>
                    <a:lnTo>
                      <a:pt x="608" y="1071"/>
                    </a:lnTo>
                    <a:lnTo>
                      <a:pt x="548" y="1074"/>
                    </a:lnTo>
                    <a:lnTo>
                      <a:pt x="488" y="1071"/>
                    </a:lnTo>
                    <a:lnTo>
                      <a:pt x="430" y="1060"/>
                    </a:lnTo>
                    <a:lnTo>
                      <a:pt x="375" y="1046"/>
                    </a:lnTo>
                    <a:lnTo>
                      <a:pt x="321" y="1025"/>
                    </a:lnTo>
                    <a:lnTo>
                      <a:pt x="271" y="998"/>
                    </a:lnTo>
                    <a:lnTo>
                      <a:pt x="223" y="968"/>
                    </a:lnTo>
                    <a:lnTo>
                      <a:pt x="180" y="931"/>
                    </a:lnTo>
                    <a:lnTo>
                      <a:pt x="140" y="892"/>
                    </a:lnTo>
                    <a:lnTo>
                      <a:pt x="105" y="848"/>
                    </a:lnTo>
                    <a:lnTo>
                      <a:pt x="74" y="801"/>
                    </a:lnTo>
                    <a:lnTo>
                      <a:pt x="48" y="750"/>
                    </a:lnTo>
                    <a:lnTo>
                      <a:pt x="28" y="697"/>
                    </a:lnTo>
                    <a:lnTo>
                      <a:pt x="12" y="641"/>
                    </a:lnTo>
                    <a:lnTo>
                      <a:pt x="3" y="582"/>
                    </a:lnTo>
                    <a:lnTo>
                      <a:pt x="0" y="523"/>
                    </a:lnTo>
                    <a:lnTo>
                      <a:pt x="3" y="462"/>
                    </a:lnTo>
                    <a:lnTo>
                      <a:pt x="12" y="404"/>
                    </a:lnTo>
                    <a:lnTo>
                      <a:pt x="28" y="349"/>
                    </a:lnTo>
                    <a:lnTo>
                      <a:pt x="48" y="296"/>
                    </a:lnTo>
                    <a:lnTo>
                      <a:pt x="74" y="245"/>
                    </a:lnTo>
                    <a:lnTo>
                      <a:pt x="105" y="198"/>
                    </a:lnTo>
                    <a:lnTo>
                      <a:pt x="140" y="154"/>
                    </a:lnTo>
                    <a:lnTo>
                      <a:pt x="180" y="115"/>
                    </a:lnTo>
                    <a:lnTo>
                      <a:pt x="223" y="79"/>
                    </a:lnTo>
                    <a:lnTo>
                      <a:pt x="270" y="48"/>
                    </a:lnTo>
                    <a:lnTo>
                      <a:pt x="320" y="22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39"/>
              <p:cNvSpPr>
                <a:spLocks/>
              </p:cNvSpPr>
              <p:nvPr/>
            </p:nvSpPr>
            <p:spPr bwMode="auto">
              <a:xfrm>
                <a:off x="1809" y="1136"/>
                <a:ext cx="169" cy="169"/>
              </a:xfrm>
              <a:custGeom>
                <a:avLst/>
                <a:gdLst>
                  <a:gd name="T0" fmla="*/ 652 w 1183"/>
                  <a:gd name="T1" fmla="*/ 3 h 1189"/>
                  <a:gd name="T2" fmla="*/ 768 w 1183"/>
                  <a:gd name="T3" fmla="*/ 27 h 1189"/>
                  <a:gd name="T4" fmla="*/ 874 w 1183"/>
                  <a:gd name="T5" fmla="*/ 71 h 1189"/>
                  <a:gd name="T6" fmla="*/ 968 w 1183"/>
                  <a:gd name="T7" fmla="*/ 136 h 1189"/>
                  <a:gd name="T8" fmla="*/ 1048 w 1183"/>
                  <a:gd name="T9" fmla="*/ 216 h 1189"/>
                  <a:gd name="T10" fmla="*/ 1112 w 1183"/>
                  <a:gd name="T11" fmla="*/ 311 h 1189"/>
                  <a:gd name="T12" fmla="*/ 1156 w 1183"/>
                  <a:gd name="T13" fmla="*/ 417 h 1189"/>
                  <a:gd name="T14" fmla="*/ 1180 w 1183"/>
                  <a:gd name="T15" fmla="*/ 534 h 1189"/>
                  <a:gd name="T16" fmla="*/ 1180 w 1183"/>
                  <a:gd name="T17" fmla="*/ 655 h 1189"/>
                  <a:gd name="T18" fmla="*/ 1156 w 1183"/>
                  <a:gd name="T19" fmla="*/ 771 h 1189"/>
                  <a:gd name="T20" fmla="*/ 1112 w 1183"/>
                  <a:gd name="T21" fmla="*/ 878 h 1189"/>
                  <a:gd name="T22" fmla="*/ 1048 w 1183"/>
                  <a:gd name="T23" fmla="*/ 972 h 1189"/>
                  <a:gd name="T24" fmla="*/ 968 w 1183"/>
                  <a:gd name="T25" fmla="*/ 1054 h 1189"/>
                  <a:gd name="T26" fmla="*/ 874 w 1183"/>
                  <a:gd name="T27" fmla="*/ 1117 h 1189"/>
                  <a:gd name="T28" fmla="*/ 768 w 1183"/>
                  <a:gd name="T29" fmla="*/ 1162 h 1189"/>
                  <a:gd name="T30" fmla="*/ 652 w 1183"/>
                  <a:gd name="T31" fmla="*/ 1186 h 1189"/>
                  <a:gd name="T32" fmla="*/ 532 w 1183"/>
                  <a:gd name="T33" fmla="*/ 1186 h 1189"/>
                  <a:gd name="T34" fmla="*/ 416 w 1183"/>
                  <a:gd name="T35" fmla="*/ 1162 h 1189"/>
                  <a:gd name="T36" fmla="*/ 310 w 1183"/>
                  <a:gd name="T37" fmla="*/ 1117 h 1189"/>
                  <a:gd name="T38" fmla="*/ 216 w 1183"/>
                  <a:gd name="T39" fmla="*/ 1054 h 1189"/>
                  <a:gd name="T40" fmla="*/ 135 w 1183"/>
                  <a:gd name="T41" fmla="*/ 972 h 1189"/>
                  <a:gd name="T42" fmla="*/ 72 w 1183"/>
                  <a:gd name="T43" fmla="*/ 878 h 1189"/>
                  <a:gd name="T44" fmla="*/ 27 w 1183"/>
                  <a:gd name="T45" fmla="*/ 771 h 1189"/>
                  <a:gd name="T46" fmla="*/ 3 w 1183"/>
                  <a:gd name="T47" fmla="*/ 655 h 1189"/>
                  <a:gd name="T48" fmla="*/ 3 w 1183"/>
                  <a:gd name="T49" fmla="*/ 534 h 1189"/>
                  <a:gd name="T50" fmla="*/ 27 w 1183"/>
                  <a:gd name="T51" fmla="*/ 417 h 1189"/>
                  <a:gd name="T52" fmla="*/ 72 w 1183"/>
                  <a:gd name="T53" fmla="*/ 311 h 1189"/>
                  <a:gd name="T54" fmla="*/ 135 w 1183"/>
                  <a:gd name="T55" fmla="*/ 216 h 1189"/>
                  <a:gd name="T56" fmla="*/ 216 w 1183"/>
                  <a:gd name="T57" fmla="*/ 136 h 1189"/>
                  <a:gd name="T58" fmla="*/ 310 w 1183"/>
                  <a:gd name="T59" fmla="*/ 71 h 1189"/>
                  <a:gd name="T60" fmla="*/ 416 w 1183"/>
                  <a:gd name="T61" fmla="*/ 27 h 1189"/>
                  <a:gd name="T62" fmla="*/ 532 w 1183"/>
                  <a:gd name="T63" fmla="*/ 3 h 1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83" h="1189">
                    <a:moveTo>
                      <a:pt x="592" y="0"/>
                    </a:moveTo>
                    <a:lnTo>
                      <a:pt x="652" y="3"/>
                    </a:lnTo>
                    <a:lnTo>
                      <a:pt x="711" y="12"/>
                    </a:lnTo>
                    <a:lnTo>
                      <a:pt x="768" y="27"/>
                    </a:lnTo>
                    <a:lnTo>
                      <a:pt x="822" y="46"/>
                    </a:lnTo>
                    <a:lnTo>
                      <a:pt x="874" y="71"/>
                    </a:lnTo>
                    <a:lnTo>
                      <a:pt x="922" y="102"/>
                    </a:lnTo>
                    <a:lnTo>
                      <a:pt x="968" y="136"/>
                    </a:lnTo>
                    <a:lnTo>
                      <a:pt x="1010" y="173"/>
                    </a:lnTo>
                    <a:lnTo>
                      <a:pt x="1048" y="216"/>
                    </a:lnTo>
                    <a:lnTo>
                      <a:pt x="1082" y="262"/>
                    </a:lnTo>
                    <a:lnTo>
                      <a:pt x="1112" y="311"/>
                    </a:lnTo>
                    <a:lnTo>
                      <a:pt x="1137" y="363"/>
                    </a:lnTo>
                    <a:lnTo>
                      <a:pt x="1156" y="417"/>
                    </a:lnTo>
                    <a:lnTo>
                      <a:pt x="1171" y="474"/>
                    </a:lnTo>
                    <a:lnTo>
                      <a:pt x="1180" y="534"/>
                    </a:lnTo>
                    <a:lnTo>
                      <a:pt x="1183" y="594"/>
                    </a:lnTo>
                    <a:lnTo>
                      <a:pt x="1180" y="655"/>
                    </a:lnTo>
                    <a:lnTo>
                      <a:pt x="1171" y="714"/>
                    </a:lnTo>
                    <a:lnTo>
                      <a:pt x="1156" y="771"/>
                    </a:lnTo>
                    <a:lnTo>
                      <a:pt x="1137" y="825"/>
                    </a:lnTo>
                    <a:lnTo>
                      <a:pt x="1112" y="878"/>
                    </a:lnTo>
                    <a:lnTo>
                      <a:pt x="1082" y="926"/>
                    </a:lnTo>
                    <a:lnTo>
                      <a:pt x="1048" y="972"/>
                    </a:lnTo>
                    <a:lnTo>
                      <a:pt x="1010" y="1015"/>
                    </a:lnTo>
                    <a:lnTo>
                      <a:pt x="968" y="1054"/>
                    </a:lnTo>
                    <a:lnTo>
                      <a:pt x="922" y="1087"/>
                    </a:lnTo>
                    <a:lnTo>
                      <a:pt x="874" y="1117"/>
                    </a:lnTo>
                    <a:lnTo>
                      <a:pt x="822" y="1142"/>
                    </a:lnTo>
                    <a:lnTo>
                      <a:pt x="768" y="1162"/>
                    </a:lnTo>
                    <a:lnTo>
                      <a:pt x="711" y="1176"/>
                    </a:lnTo>
                    <a:lnTo>
                      <a:pt x="652" y="1186"/>
                    </a:lnTo>
                    <a:lnTo>
                      <a:pt x="592" y="1189"/>
                    </a:lnTo>
                    <a:lnTo>
                      <a:pt x="532" y="1186"/>
                    </a:lnTo>
                    <a:lnTo>
                      <a:pt x="473" y="1176"/>
                    </a:lnTo>
                    <a:lnTo>
                      <a:pt x="416" y="1162"/>
                    </a:lnTo>
                    <a:lnTo>
                      <a:pt x="362" y="1142"/>
                    </a:lnTo>
                    <a:lnTo>
                      <a:pt x="310" y="1117"/>
                    </a:lnTo>
                    <a:lnTo>
                      <a:pt x="261" y="1087"/>
                    </a:lnTo>
                    <a:lnTo>
                      <a:pt x="216" y="1054"/>
                    </a:lnTo>
                    <a:lnTo>
                      <a:pt x="173" y="1015"/>
                    </a:lnTo>
                    <a:lnTo>
                      <a:pt x="135" y="972"/>
                    </a:lnTo>
                    <a:lnTo>
                      <a:pt x="102" y="926"/>
                    </a:lnTo>
                    <a:lnTo>
                      <a:pt x="72" y="878"/>
                    </a:lnTo>
                    <a:lnTo>
                      <a:pt x="47" y="825"/>
                    </a:lnTo>
                    <a:lnTo>
                      <a:pt x="27" y="771"/>
                    </a:lnTo>
                    <a:lnTo>
                      <a:pt x="12" y="714"/>
                    </a:lnTo>
                    <a:lnTo>
                      <a:pt x="3" y="655"/>
                    </a:lnTo>
                    <a:lnTo>
                      <a:pt x="0" y="594"/>
                    </a:lnTo>
                    <a:lnTo>
                      <a:pt x="3" y="534"/>
                    </a:lnTo>
                    <a:lnTo>
                      <a:pt x="12" y="474"/>
                    </a:lnTo>
                    <a:lnTo>
                      <a:pt x="27" y="417"/>
                    </a:lnTo>
                    <a:lnTo>
                      <a:pt x="47" y="363"/>
                    </a:lnTo>
                    <a:lnTo>
                      <a:pt x="72" y="311"/>
                    </a:lnTo>
                    <a:lnTo>
                      <a:pt x="102" y="262"/>
                    </a:lnTo>
                    <a:lnTo>
                      <a:pt x="135" y="216"/>
                    </a:lnTo>
                    <a:lnTo>
                      <a:pt x="173" y="173"/>
                    </a:lnTo>
                    <a:lnTo>
                      <a:pt x="216" y="136"/>
                    </a:lnTo>
                    <a:lnTo>
                      <a:pt x="261" y="102"/>
                    </a:lnTo>
                    <a:lnTo>
                      <a:pt x="310" y="71"/>
                    </a:lnTo>
                    <a:lnTo>
                      <a:pt x="362" y="46"/>
                    </a:lnTo>
                    <a:lnTo>
                      <a:pt x="416" y="27"/>
                    </a:lnTo>
                    <a:lnTo>
                      <a:pt x="473" y="12"/>
                    </a:lnTo>
                    <a:lnTo>
                      <a:pt x="532" y="3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C821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40"/>
              <p:cNvSpPr>
                <a:spLocks/>
              </p:cNvSpPr>
              <p:nvPr/>
            </p:nvSpPr>
            <p:spPr bwMode="auto">
              <a:xfrm>
                <a:off x="1835" y="1168"/>
                <a:ext cx="58" cy="58"/>
              </a:xfrm>
              <a:custGeom>
                <a:avLst/>
                <a:gdLst>
                  <a:gd name="T0" fmla="*/ 350 w 408"/>
                  <a:gd name="T1" fmla="*/ 0 h 409"/>
                  <a:gd name="T2" fmla="*/ 367 w 408"/>
                  <a:gd name="T3" fmla="*/ 3 h 409"/>
                  <a:gd name="T4" fmla="*/ 384 w 408"/>
                  <a:gd name="T5" fmla="*/ 11 h 409"/>
                  <a:gd name="T6" fmla="*/ 396 w 408"/>
                  <a:gd name="T7" fmla="*/ 23 h 409"/>
                  <a:gd name="T8" fmla="*/ 405 w 408"/>
                  <a:gd name="T9" fmla="*/ 39 h 409"/>
                  <a:gd name="T10" fmla="*/ 408 w 408"/>
                  <a:gd name="T11" fmla="*/ 58 h 409"/>
                  <a:gd name="T12" fmla="*/ 405 w 408"/>
                  <a:gd name="T13" fmla="*/ 77 h 409"/>
                  <a:gd name="T14" fmla="*/ 396 w 408"/>
                  <a:gd name="T15" fmla="*/ 92 h 409"/>
                  <a:gd name="T16" fmla="*/ 384 w 408"/>
                  <a:gd name="T17" fmla="*/ 105 h 409"/>
                  <a:gd name="T18" fmla="*/ 367 w 408"/>
                  <a:gd name="T19" fmla="*/ 113 h 409"/>
                  <a:gd name="T20" fmla="*/ 350 w 408"/>
                  <a:gd name="T21" fmla="*/ 116 h 409"/>
                  <a:gd name="T22" fmla="*/ 311 w 408"/>
                  <a:gd name="T23" fmla="*/ 119 h 409"/>
                  <a:gd name="T24" fmla="*/ 276 w 408"/>
                  <a:gd name="T25" fmla="*/ 128 h 409"/>
                  <a:gd name="T26" fmla="*/ 242 w 408"/>
                  <a:gd name="T27" fmla="*/ 142 h 409"/>
                  <a:gd name="T28" fmla="*/ 212 w 408"/>
                  <a:gd name="T29" fmla="*/ 161 h 409"/>
                  <a:gd name="T30" fmla="*/ 185 w 408"/>
                  <a:gd name="T31" fmla="*/ 185 h 409"/>
                  <a:gd name="T32" fmla="*/ 161 w 408"/>
                  <a:gd name="T33" fmla="*/ 212 h 409"/>
                  <a:gd name="T34" fmla="*/ 142 w 408"/>
                  <a:gd name="T35" fmla="*/ 243 h 409"/>
                  <a:gd name="T36" fmla="*/ 129 w 408"/>
                  <a:gd name="T37" fmla="*/ 277 h 409"/>
                  <a:gd name="T38" fmla="*/ 120 w 408"/>
                  <a:gd name="T39" fmla="*/ 312 h 409"/>
                  <a:gd name="T40" fmla="*/ 117 w 408"/>
                  <a:gd name="T41" fmla="*/ 350 h 409"/>
                  <a:gd name="T42" fmla="*/ 113 w 408"/>
                  <a:gd name="T43" fmla="*/ 369 h 409"/>
                  <a:gd name="T44" fmla="*/ 105 w 408"/>
                  <a:gd name="T45" fmla="*/ 385 h 409"/>
                  <a:gd name="T46" fmla="*/ 93 w 408"/>
                  <a:gd name="T47" fmla="*/ 397 h 409"/>
                  <a:gd name="T48" fmla="*/ 77 w 408"/>
                  <a:gd name="T49" fmla="*/ 406 h 409"/>
                  <a:gd name="T50" fmla="*/ 58 w 408"/>
                  <a:gd name="T51" fmla="*/ 409 h 409"/>
                  <a:gd name="T52" fmla="*/ 40 w 408"/>
                  <a:gd name="T53" fmla="*/ 406 h 409"/>
                  <a:gd name="T54" fmla="*/ 24 w 408"/>
                  <a:gd name="T55" fmla="*/ 397 h 409"/>
                  <a:gd name="T56" fmla="*/ 11 w 408"/>
                  <a:gd name="T57" fmla="*/ 385 h 409"/>
                  <a:gd name="T58" fmla="*/ 3 w 408"/>
                  <a:gd name="T59" fmla="*/ 369 h 409"/>
                  <a:gd name="T60" fmla="*/ 0 w 408"/>
                  <a:gd name="T61" fmla="*/ 350 h 409"/>
                  <a:gd name="T62" fmla="*/ 4 w 408"/>
                  <a:gd name="T63" fmla="*/ 303 h 409"/>
                  <a:gd name="T64" fmla="*/ 13 w 408"/>
                  <a:gd name="T65" fmla="*/ 257 h 409"/>
                  <a:gd name="T66" fmla="*/ 27 w 408"/>
                  <a:gd name="T67" fmla="*/ 214 h 409"/>
                  <a:gd name="T68" fmla="*/ 48 w 408"/>
                  <a:gd name="T69" fmla="*/ 173 h 409"/>
                  <a:gd name="T70" fmla="*/ 73 w 408"/>
                  <a:gd name="T71" fmla="*/ 136 h 409"/>
                  <a:gd name="T72" fmla="*/ 102 w 408"/>
                  <a:gd name="T73" fmla="*/ 103 h 409"/>
                  <a:gd name="T74" fmla="*/ 136 w 408"/>
                  <a:gd name="T75" fmla="*/ 72 h 409"/>
                  <a:gd name="T76" fmla="*/ 174 w 408"/>
                  <a:gd name="T77" fmla="*/ 47 h 409"/>
                  <a:gd name="T78" fmla="*/ 214 w 408"/>
                  <a:gd name="T79" fmla="*/ 27 h 409"/>
                  <a:gd name="T80" fmla="*/ 256 w 408"/>
                  <a:gd name="T81" fmla="*/ 12 h 409"/>
                  <a:gd name="T82" fmla="*/ 302 w 408"/>
                  <a:gd name="T83" fmla="*/ 3 h 409"/>
                  <a:gd name="T84" fmla="*/ 350 w 408"/>
                  <a:gd name="T85" fmla="*/ 0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08" h="409">
                    <a:moveTo>
                      <a:pt x="350" y="0"/>
                    </a:moveTo>
                    <a:lnTo>
                      <a:pt x="367" y="3"/>
                    </a:lnTo>
                    <a:lnTo>
                      <a:pt x="384" y="11"/>
                    </a:lnTo>
                    <a:lnTo>
                      <a:pt x="396" y="23"/>
                    </a:lnTo>
                    <a:lnTo>
                      <a:pt x="405" y="39"/>
                    </a:lnTo>
                    <a:lnTo>
                      <a:pt x="408" y="58"/>
                    </a:lnTo>
                    <a:lnTo>
                      <a:pt x="405" y="77"/>
                    </a:lnTo>
                    <a:lnTo>
                      <a:pt x="396" y="92"/>
                    </a:lnTo>
                    <a:lnTo>
                      <a:pt x="384" y="105"/>
                    </a:lnTo>
                    <a:lnTo>
                      <a:pt x="367" y="113"/>
                    </a:lnTo>
                    <a:lnTo>
                      <a:pt x="350" y="116"/>
                    </a:lnTo>
                    <a:lnTo>
                      <a:pt x="311" y="119"/>
                    </a:lnTo>
                    <a:lnTo>
                      <a:pt x="276" y="128"/>
                    </a:lnTo>
                    <a:lnTo>
                      <a:pt x="242" y="142"/>
                    </a:lnTo>
                    <a:lnTo>
                      <a:pt x="212" y="161"/>
                    </a:lnTo>
                    <a:lnTo>
                      <a:pt x="185" y="185"/>
                    </a:lnTo>
                    <a:lnTo>
                      <a:pt x="161" y="212"/>
                    </a:lnTo>
                    <a:lnTo>
                      <a:pt x="142" y="243"/>
                    </a:lnTo>
                    <a:lnTo>
                      <a:pt x="129" y="277"/>
                    </a:lnTo>
                    <a:lnTo>
                      <a:pt x="120" y="312"/>
                    </a:lnTo>
                    <a:lnTo>
                      <a:pt x="117" y="350"/>
                    </a:lnTo>
                    <a:lnTo>
                      <a:pt x="113" y="369"/>
                    </a:lnTo>
                    <a:lnTo>
                      <a:pt x="105" y="385"/>
                    </a:lnTo>
                    <a:lnTo>
                      <a:pt x="93" y="397"/>
                    </a:lnTo>
                    <a:lnTo>
                      <a:pt x="77" y="406"/>
                    </a:lnTo>
                    <a:lnTo>
                      <a:pt x="58" y="409"/>
                    </a:lnTo>
                    <a:lnTo>
                      <a:pt x="40" y="406"/>
                    </a:lnTo>
                    <a:lnTo>
                      <a:pt x="24" y="397"/>
                    </a:lnTo>
                    <a:lnTo>
                      <a:pt x="11" y="385"/>
                    </a:lnTo>
                    <a:lnTo>
                      <a:pt x="3" y="369"/>
                    </a:lnTo>
                    <a:lnTo>
                      <a:pt x="0" y="350"/>
                    </a:lnTo>
                    <a:lnTo>
                      <a:pt x="4" y="303"/>
                    </a:lnTo>
                    <a:lnTo>
                      <a:pt x="13" y="257"/>
                    </a:lnTo>
                    <a:lnTo>
                      <a:pt x="27" y="214"/>
                    </a:lnTo>
                    <a:lnTo>
                      <a:pt x="48" y="173"/>
                    </a:lnTo>
                    <a:lnTo>
                      <a:pt x="73" y="136"/>
                    </a:lnTo>
                    <a:lnTo>
                      <a:pt x="102" y="103"/>
                    </a:lnTo>
                    <a:lnTo>
                      <a:pt x="136" y="72"/>
                    </a:lnTo>
                    <a:lnTo>
                      <a:pt x="174" y="47"/>
                    </a:lnTo>
                    <a:lnTo>
                      <a:pt x="214" y="27"/>
                    </a:lnTo>
                    <a:lnTo>
                      <a:pt x="256" y="12"/>
                    </a:lnTo>
                    <a:lnTo>
                      <a:pt x="302" y="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ED7161"/>
              </a:solidFill>
              <a:ln w="0">
                <a:solidFill>
                  <a:srgbClr val="ED716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28" name="Group 227"/>
          <p:cNvGrpSpPr/>
          <p:nvPr/>
        </p:nvGrpSpPr>
        <p:grpSpPr>
          <a:xfrm>
            <a:off x="6843930" y="2049709"/>
            <a:ext cx="1857494" cy="1363925"/>
            <a:chOff x="6843930" y="2049709"/>
            <a:chExt cx="1857494" cy="1363925"/>
          </a:xfrm>
        </p:grpSpPr>
        <p:sp>
          <p:nvSpPr>
            <p:cNvPr id="36" name="Rectangle 35"/>
            <p:cNvSpPr/>
            <p:nvPr/>
          </p:nvSpPr>
          <p:spPr>
            <a:xfrm>
              <a:off x="6843930" y="2951969"/>
              <a:ext cx="185749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CA" sz="12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ENABLES COMMAND ASSERTIONS</a:t>
              </a:r>
              <a:endParaRPr kumimoji="0" lang="en-CA" sz="12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62" name="Group 43"/>
            <p:cNvGrpSpPr>
              <a:grpSpLocks noChangeAspect="1"/>
            </p:cNvGrpSpPr>
            <p:nvPr/>
          </p:nvGrpSpPr>
          <p:grpSpPr bwMode="auto">
            <a:xfrm>
              <a:off x="7521830" y="2049709"/>
              <a:ext cx="501694" cy="756544"/>
              <a:chOff x="2552" y="111"/>
              <a:chExt cx="2569" cy="3874"/>
            </a:xfrm>
          </p:grpSpPr>
          <p:sp>
            <p:nvSpPr>
              <p:cNvPr id="165" name="Freeform 45"/>
              <p:cNvSpPr>
                <a:spLocks/>
              </p:cNvSpPr>
              <p:nvPr/>
            </p:nvSpPr>
            <p:spPr bwMode="auto">
              <a:xfrm>
                <a:off x="3136" y="1061"/>
                <a:ext cx="1401" cy="1136"/>
              </a:xfrm>
              <a:custGeom>
                <a:avLst/>
                <a:gdLst>
                  <a:gd name="T0" fmla="*/ 267 w 1401"/>
                  <a:gd name="T1" fmla="*/ 2 h 1136"/>
                  <a:gd name="T2" fmla="*/ 323 w 1401"/>
                  <a:gd name="T3" fmla="*/ 22 h 1136"/>
                  <a:gd name="T4" fmla="*/ 367 w 1401"/>
                  <a:gd name="T5" fmla="*/ 61 h 1136"/>
                  <a:gd name="T6" fmla="*/ 396 w 1401"/>
                  <a:gd name="T7" fmla="*/ 112 h 1136"/>
                  <a:gd name="T8" fmla="*/ 406 w 1401"/>
                  <a:gd name="T9" fmla="*/ 168 h 1136"/>
                  <a:gd name="T10" fmla="*/ 997 w 1401"/>
                  <a:gd name="T11" fmla="*/ 139 h 1136"/>
                  <a:gd name="T12" fmla="*/ 1016 w 1401"/>
                  <a:gd name="T13" fmla="*/ 86 h 1136"/>
                  <a:gd name="T14" fmla="*/ 1053 w 1401"/>
                  <a:gd name="T15" fmla="*/ 40 h 1136"/>
                  <a:gd name="T16" fmla="*/ 1105 w 1401"/>
                  <a:gd name="T17" fmla="*/ 10 h 1136"/>
                  <a:gd name="T18" fmla="*/ 1162 w 1401"/>
                  <a:gd name="T19" fmla="*/ 0 h 1136"/>
                  <a:gd name="T20" fmla="*/ 1219 w 1401"/>
                  <a:gd name="T21" fmla="*/ 10 h 1136"/>
                  <a:gd name="T22" fmla="*/ 1269 w 1401"/>
                  <a:gd name="T23" fmla="*/ 38 h 1136"/>
                  <a:gd name="T24" fmla="*/ 1307 w 1401"/>
                  <a:gd name="T25" fmla="*/ 83 h 1136"/>
                  <a:gd name="T26" fmla="*/ 1358 w 1401"/>
                  <a:gd name="T27" fmla="*/ 195 h 1136"/>
                  <a:gd name="T28" fmla="*/ 1391 w 1401"/>
                  <a:gd name="T29" fmla="*/ 313 h 1136"/>
                  <a:gd name="T30" fmla="*/ 1401 w 1401"/>
                  <a:gd name="T31" fmla="*/ 435 h 1136"/>
                  <a:gd name="T32" fmla="*/ 1387 w 1401"/>
                  <a:gd name="T33" fmla="*/ 576 h 1136"/>
                  <a:gd name="T34" fmla="*/ 1346 w 1401"/>
                  <a:gd name="T35" fmla="*/ 708 h 1136"/>
                  <a:gd name="T36" fmla="*/ 1281 w 1401"/>
                  <a:gd name="T37" fmla="*/ 827 h 1136"/>
                  <a:gd name="T38" fmla="*/ 1196 w 1401"/>
                  <a:gd name="T39" fmla="*/ 930 h 1136"/>
                  <a:gd name="T40" fmla="*/ 1092 w 1401"/>
                  <a:gd name="T41" fmla="*/ 1016 h 1136"/>
                  <a:gd name="T42" fmla="*/ 973 w 1401"/>
                  <a:gd name="T43" fmla="*/ 1080 h 1136"/>
                  <a:gd name="T44" fmla="*/ 841 w 1401"/>
                  <a:gd name="T45" fmla="*/ 1121 h 1136"/>
                  <a:gd name="T46" fmla="*/ 700 w 1401"/>
                  <a:gd name="T47" fmla="*/ 1136 h 1136"/>
                  <a:gd name="T48" fmla="*/ 559 w 1401"/>
                  <a:gd name="T49" fmla="*/ 1121 h 1136"/>
                  <a:gd name="T50" fmla="*/ 428 w 1401"/>
                  <a:gd name="T51" fmla="*/ 1080 h 1136"/>
                  <a:gd name="T52" fmla="*/ 309 w 1401"/>
                  <a:gd name="T53" fmla="*/ 1016 h 1136"/>
                  <a:gd name="T54" fmla="*/ 205 w 1401"/>
                  <a:gd name="T55" fmla="*/ 930 h 1136"/>
                  <a:gd name="T56" fmla="*/ 119 w 1401"/>
                  <a:gd name="T57" fmla="*/ 827 h 1136"/>
                  <a:gd name="T58" fmla="*/ 55 w 1401"/>
                  <a:gd name="T59" fmla="*/ 708 h 1136"/>
                  <a:gd name="T60" fmla="*/ 14 w 1401"/>
                  <a:gd name="T61" fmla="*/ 576 h 1136"/>
                  <a:gd name="T62" fmla="*/ 0 w 1401"/>
                  <a:gd name="T63" fmla="*/ 435 h 1136"/>
                  <a:gd name="T64" fmla="*/ 10 w 1401"/>
                  <a:gd name="T65" fmla="*/ 313 h 1136"/>
                  <a:gd name="T66" fmla="*/ 42 w 1401"/>
                  <a:gd name="T67" fmla="*/ 195 h 1136"/>
                  <a:gd name="T68" fmla="*/ 93 w 1401"/>
                  <a:gd name="T69" fmla="*/ 83 h 1136"/>
                  <a:gd name="T70" fmla="*/ 132 w 1401"/>
                  <a:gd name="T71" fmla="*/ 38 h 1136"/>
                  <a:gd name="T72" fmla="*/ 181 w 1401"/>
                  <a:gd name="T73" fmla="*/ 10 h 1136"/>
                  <a:gd name="T74" fmla="*/ 238 w 1401"/>
                  <a:gd name="T75" fmla="*/ 0 h 1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01" h="1136">
                    <a:moveTo>
                      <a:pt x="238" y="0"/>
                    </a:moveTo>
                    <a:lnTo>
                      <a:pt x="267" y="2"/>
                    </a:lnTo>
                    <a:lnTo>
                      <a:pt x="295" y="10"/>
                    </a:lnTo>
                    <a:lnTo>
                      <a:pt x="323" y="22"/>
                    </a:lnTo>
                    <a:lnTo>
                      <a:pt x="347" y="40"/>
                    </a:lnTo>
                    <a:lnTo>
                      <a:pt x="367" y="61"/>
                    </a:lnTo>
                    <a:lnTo>
                      <a:pt x="385" y="84"/>
                    </a:lnTo>
                    <a:lnTo>
                      <a:pt x="396" y="112"/>
                    </a:lnTo>
                    <a:lnTo>
                      <a:pt x="403" y="139"/>
                    </a:lnTo>
                    <a:lnTo>
                      <a:pt x="406" y="168"/>
                    </a:lnTo>
                    <a:lnTo>
                      <a:pt x="995" y="168"/>
                    </a:lnTo>
                    <a:lnTo>
                      <a:pt x="997" y="139"/>
                    </a:lnTo>
                    <a:lnTo>
                      <a:pt x="1005" y="112"/>
                    </a:lnTo>
                    <a:lnTo>
                      <a:pt x="1016" y="86"/>
                    </a:lnTo>
                    <a:lnTo>
                      <a:pt x="1032" y="61"/>
                    </a:lnTo>
                    <a:lnTo>
                      <a:pt x="1053" y="40"/>
                    </a:lnTo>
                    <a:lnTo>
                      <a:pt x="1078" y="22"/>
                    </a:lnTo>
                    <a:lnTo>
                      <a:pt x="1105" y="10"/>
                    </a:lnTo>
                    <a:lnTo>
                      <a:pt x="1134" y="2"/>
                    </a:lnTo>
                    <a:lnTo>
                      <a:pt x="1162" y="0"/>
                    </a:lnTo>
                    <a:lnTo>
                      <a:pt x="1191" y="2"/>
                    </a:lnTo>
                    <a:lnTo>
                      <a:pt x="1219" y="10"/>
                    </a:lnTo>
                    <a:lnTo>
                      <a:pt x="1244" y="22"/>
                    </a:lnTo>
                    <a:lnTo>
                      <a:pt x="1269" y="38"/>
                    </a:lnTo>
                    <a:lnTo>
                      <a:pt x="1290" y="60"/>
                    </a:lnTo>
                    <a:lnTo>
                      <a:pt x="1307" y="83"/>
                    </a:lnTo>
                    <a:lnTo>
                      <a:pt x="1335" y="138"/>
                    </a:lnTo>
                    <a:lnTo>
                      <a:pt x="1358" y="195"/>
                    </a:lnTo>
                    <a:lnTo>
                      <a:pt x="1377" y="253"/>
                    </a:lnTo>
                    <a:lnTo>
                      <a:pt x="1391" y="313"/>
                    </a:lnTo>
                    <a:lnTo>
                      <a:pt x="1398" y="374"/>
                    </a:lnTo>
                    <a:lnTo>
                      <a:pt x="1401" y="435"/>
                    </a:lnTo>
                    <a:lnTo>
                      <a:pt x="1397" y="507"/>
                    </a:lnTo>
                    <a:lnTo>
                      <a:pt x="1387" y="576"/>
                    </a:lnTo>
                    <a:lnTo>
                      <a:pt x="1370" y="643"/>
                    </a:lnTo>
                    <a:lnTo>
                      <a:pt x="1346" y="708"/>
                    </a:lnTo>
                    <a:lnTo>
                      <a:pt x="1316" y="769"/>
                    </a:lnTo>
                    <a:lnTo>
                      <a:pt x="1281" y="827"/>
                    </a:lnTo>
                    <a:lnTo>
                      <a:pt x="1241" y="880"/>
                    </a:lnTo>
                    <a:lnTo>
                      <a:pt x="1196" y="930"/>
                    </a:lnTo>
                    <a:lnTo>
                      <a:pt x="1145" y="976"/>
                    </a:lnTo>
                    <a:lnTo>
                      <a:pt x="1092" y="1016"/>
                    </a:lnTo>
                    <a:lnTo>
                      <a:pt x="1033" y="1052"/>
                    </a:lnTo>
                    <a:lnTo>
                      <a:pt x="973" y="1080"/>
                    </a:lnTo>
                    <a:lnTo>
                      <a:pt x="908" y="1104"/>
                    </a:lnTo>
                    <a:lnTo>
                      <a:pt x="841" y="1121"/>
                    </a:lnTo>
                    <a:lnTo>
                      <a:pt x="772" y="1133"/>
                    </a:lnTo>
                    <a:lnTo>
                      <a:pt x="700" y="1136"/>
                    </a:lnTo>
                    <a:lnTo>
                      <a:pt x="629" y="1133"/>
                    </a:lnTo>
                    <a:lnTo>
                      <a:pt x="559" y="1121"/>
                    </a:lnTo>
                    <a:lnTo>
                      <a:pt x="492" y="1104"/>
                    </a:lnTo>
                    <a:lnTo>
                      <a:pt x="428" y="1080"/>
                    </a:lnTo>
                    <a:lnTo>
                      <a:pt x="366" y="1052"/>
                    </a:lnTo>
                    <a:lnTo>
                      <a:pt x="309" y="1016"/>
                    </a:lnTo>
                    <a:lnTo>
                      <a:pt x="254" y="976"/>
                    </a:lnTo>
                    <a:lnTo>
                      <a:pt x="205" y="930"/>
                    </a:lnTo>
                    <a:lnTo>
                      <a:pt x="160" y="880"/>
                    </a:lnTo>
                    <a:lnTo>
                      <a:pt x="119" y="827"/>
                    </a:lnTo>
                    <a:lnTo>
                      <a:pt x="84" y="769"/>
                    </a:lnTo>
                    <a:lnTo>
                      <a:pt x="55" y="708"/>
                    </a:lnTo>
                    <a:lnTo>
                      <a:pt x="31" y="643"/>
                    </a:lnTo>
                    <a:lnTo>
                      <a:pt x="14" y="576"/>
                    </a:lnTo>
                    <a:lnTo>
                      <a:pt x="4" y="507"/>
                    </a:lnTo>
                    <a:lnTo>
                      <a:pt x="0" y="435"/>
                    </a:lnTo>
                    <a:lnTo>
                      <a:pt x="3" y="374"/>
                    </a:lnTo>
                    <a:lnTo>
                      <a:pt x="10" y="313"/>
                    </a:lnTo>
                    <a:lnTo>
                      <a:pt x="24" y="253"/>
                    </a:lnTo>
                    <a:lnTo>
                      <a:pt x="42" y="195"/>
                    </a:lnTo>
                    <a:lnTo>
                      <a:pt x="66" y="138"/>
                    </a:lnTo>
                    <a:lnTo>
                      <a:pt x="93" y="83"/>
                    </a:lnTo>
                    <a:lnTo>
                      <a:pt x="110" y="58"/>
                    </a:lnTo>
                    <a:lnTo>
                      <a:pt x="132" y="38"/>
                    </a:lnTo>
                    <a:lnTo>
                      <a:pt x="155" y="22"/>
                    </a:lnTo>
                    <a:lnTo>
                      <a:pt x="181" y="10"/>
                    </a:lnTo>
                    <a:lnTo>
                      <a:pt x="210" y="2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rgbClr val="C821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46"/>
              <p:cNvSpPr>
                <a:spLocks/>
              </p:cNvSpPr>
              <p:nvPr/>
            </p:nvSpPr>
            <p:spPr bwMode="auto">
              <a:xfrm>
                <a:off x="2552" y="2533"/>
                <a:ext cx="2569" cy="1452"/>
              </a:xfrm>
              <a:custGeom>
                <a:avLst/>
                <a:gdLst>
                  <a:gd name="T0" fmla="*/ 1284 w 2569"/>
                  <a:gd name="T1" fmla="*/ 0 h 1452"/>
                  <a:gd name="T2" fmla="*/ 1384 w 2569"/>
                  <a:gd name="T3" fmla="*/ 3 h 1452"/>
                  <a:gd name="T4" fmla="*/ 1482 w 2569"/>
                  <a:gd name="T5" fmla="*/ 14 h 1452"/>
                  <a:gd name="T6" fmla="*/ 1578 w 2569"/>
                  <a:gd name="T7" fmla="*/ 33 h 1452"/>
                  <a:gd name="T8" fmla="*/ 1672 w 2569"/>
                  <a:gd name="T9" fmla="*/ 59 h 1452"/>
                  <a:gd name="T10" fmla="*/ 1761 w 2569"/>
                  <a:gd name="T11" fmla="*/ 91 h 1452"/>
                  <a:gd name="T12" fmla="*/ 1848 w 2569"/>
                  <a:gd name="T13" fmla="*/ 130 h 1452"/>
                  <a:gd name="T14" fmla="*/ 1931 w 2569"/>
                  <a:gd name="T15" fmla="*/ 175 h 1452"/>
                  <a:gd name="T16" fmla="*/ 2012 w 2569"/>
                  <a:gd name="T17" fmla="*/ 226 h 1452"/>
                  <a:gd name="T18" fmla="*/ 2086 w 2569"/>
                  <a:gd name="T19" fmla="*/ 283 h 1452"/>
                  <a:gd name="T20" fmla="*/ 2158 w 2569"/>
                  <a:gd name="T21" fmla="*/ 344 h 1452"/>
                  <a:gd name="T22" fmla="*/ 2224 w 2569"/>
                  <a:gd name="T23" fmla="*/ 411 h 1452"/>
                  <a:gd name="T24" fmla="*/ 2286 w 2569"/>
                  <a:gd name="T25" fmla="*/ 481 h 1452"/>
                  <a:gd name="T26" fmla="*/ 2342 w 2569"/>
                  <a:gd name="T27" fmla="*/ 557 h 1452"/>
                  <a:gd name="T28" fmla="*/ 2393 w 2569"/>
                  <a:gd name="T29" fmla="*/ 637 h 1452"/>
                  <a:gd name="T30" fmla="*/ 2437 w 2569"/>
                  <a:gd name="T31" fmla="*/ 720 h 1452"/>
                  <a:gd name="T32" fmla="*/ 2476 w 2569"/>
                  <a:gd name="T33" fmla="*/ 807 h 1452"/>
                  <a:gd name="T34" fmla="*/ 2508 w 2569"/>
                  <a:gd name="T35" fmla="*/ 897 h 1452"/>
                  <a:gd name="T36" fmla="*/ 2534 w 2569"/>
                  <a:gd name="T37" fmla="*/ 991 h 1452"/>
                  <a:gd name="T38" fmla="*/ 2553 w 2569"/>
                  <a:gd name="T39" fmla="*/ 1086 h 1452"/>
                  <a:gd name="T40" fmla="*/ 2564 w 2569"/>
                  <a:gd name="T41" fmla="*/ 1184 h 1452"/>
                  <a:gd name="T42" fmla="*/ 2569 w 2569"/>
                  <a:gd name="T43" fmla="*/ 1285 h 1452"/>
                  <a:gd name="T44" fmla="*/ 2565 w 2569"/>
                  <a:gd name="T45" fmla="*/ 1318 h 1452"/>
                  <a:gd name="T46" fmla="*/ 2555 w 2569"/>
                  <a:gd name="T47" fmla="*/ 1351 h 1452"/>
                  <a:gd name="T48" fmla="*/ 2539 w 2569"/>
                  <a:gd name="T49" fmla="*/ 1378 h 1452"/>
                  <a:gd name="T50" fmla="*/ 2519 w 2569"/>
                  <a:gd name="T51" fmla="*/ 1403 h 1452"/>
                  <a:gd name="T52" fmla="*/ 2494 w 2569"/>
                  <a:gd name="T53" fmla="*/ 1424 h 1452"/>
                  <a:gd name="T54" fmla="*/ 2466 w 2569"/>
                  <a:gd name="T55" fmla="*/ 1439 h 1452"/>
                  <a:gd name="T56" fmla="*/ 2435 w 2569"/>
                  <a:gd name="T57" fmla="*/ 1449 h 1452"/>
                  <a:gd name="T58" fmla="*/ 2401 w 2569"/>
                  <a:gd name="T59" fmla="*/ 1452 h 1452"/>
                  <a:gd name="T60" fmla="*/ 167 w 2569"/>
                  <a:gd name="T61" fmla="*/ 1452 h 1452"/>
                  <a:gd name="T62" fmla="*/ 134 w 2569"/>
                  <a:gd name="T63" fmla="*/ 1449 h 1452"/>
                  <a:gd name="T64" fmla="*/ 103 w 2569"/>
                  <a:gd name="T65" fmla="*/ 1439 h 1452"/>
                  <a:gd name="T66" fmla="*/ 74 w 2569"/>
                  <a:gd name="T67" fmla="*/ 1424 h 1452"/>
                  <a:gd name="T68" fmla="*/ 49 w 2569"/>
                  <a:gd name="T69" fmla="*/ 1403 h 1452"/>
                  <a:gd name="T70" fmla="*/ 28 w 2569"/>
                  <a:gd name="T71" fmla="*/ 1378 h 1452"/>
                  <a:gd name="T72" fmla="*/ 13 w 2569"/>
                  <a:gd name="T73" fmla="*/ 1351 h 1452"/>
                  <a:gd name="T74" fmla="*/ 3 w 2569"/>
                  <a:gd name="T75" fmla="*/ 1318 h 1452"/>
                  <a:gd name="T76" fmla="*/ 0 w 2569"/>
                  <a:gd name="T77" fmla="*/ 1285 h 1452"/>
                  <a:gd name="T78" fmla="*/ 3 w 2569"/>
                  <a:gd name="T79" fmla="*/ 1184 h 1452"/>
                  <a:gd name="T80" fmla="*/ 16 w 2569"/>
                  <a:gd name="T81" fmla="*/ 1086 h 1452"/>
                  <a:gd name="T82" fmla="*/ 34 w 2569"/>
                  <a:gd name="T83" fmla="*/ 991 h 1452"/>
                  <a:gd name="T84" fmla="*/ 59 w 2569"/>
                  <a:gd name="T85" fmla="*/ 897 h 1452"/>
                  <a:gd name="T86" fmla="*/ 92 w 2569"/>
                  <a:gd name="T87" fmla="*/ 807 h 1452"/>
                  <a:gd name="T88" fmla="*/ 131 w 2569"/>
                  <a:gd name="T89" fmla="*/ 720 h 1452"/>
                  <a:gd name="T90" fmla="*/ 176 w 2569"/>
                  <a:gd name="T91" fmla="*/ 637 h 1452"/>
                  <a:gd name="T92" fmla="*/ 227 w 2569"/>
                  <a:gd name="T93" fmla="*/ 557 h 1452"/>
                  <a:gd name="T94" fmla="*/ 283 w 2569"/>
                  <a:gd name="T95" fmla="*/ 481 h 1452"/>
                  <a:gd name="T96" fmla="*/ 345 w 2569"/>
                  <a:gd name="T97" fmla="*/ 411 h 1452"/>
                  <a:gd name="T98" fmla="*/ 410 w 2569"/>
                  <a:gd name="T99" fmla="*/ 344 h 1452"/>
                  <a:gd name="T100" fmla="*/ 481 w 2569"/>
                  <a:gd name="T101" fmla="*/ 283 h 1452"/>
                  <a:gd name="T102" fmla="*/ 557 w 2569"/>
                  <a:gd name="T103" fmla="*/ 226 h 1452"/>
                  <a:gd name="T104" fmla="*/ 636 w 2569"/>
                  <a:gd name="T105" fmla="*/ 175 h 1452"/>
                  <a:gd name="T106" fmla="*/ 720 w 2569"/>
                  <a:gd name="T107" fmla="*/ 130 h 1452"/>
                  <a:gd name="T108" fmla="*/ 807 w 2569"/>
                  <a:gd name="T109" fmla="*/ 91 h 1452"/>
                  <a:gd name="T110" fmla="*/ 897 w 2569"/>
                  <a:gd name="T111" fmla="*/ 59 h 1452"/>
                  <a:gd name="T112" fmla="*/ 990 w 2569"/>
                  <a:gd name="T113" fmla="*/ 33 h 1452"/>
                  <a:gd name="T114" fmla="*/ 1086 w 2569"/>
                  <a:gd name="T115" fmla="*/ 14 h 1452"/>
                  <a:gd name="T116" fmla="*/ 1184 w 2569"/>
                  <a:gd name="T117" fmla="*/ 3 h 1452"/>
                  <a:gd name="T118" fmla="*/ 1284 w 2569"/>
                  <a:gd name="T119" fmla="*/ 0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569" h="1452">
                    <a:moveTo>
                      <a:pt x="1284" y="0"/>
                    </a:moveTo>
                    <a:lnTo>
                      <a:pt x="1384" y="3"/>
                    </a:lnTo>
                    <a:lnTo>
                      <a:pt x="1482" y="14"/>
                    </a:lnTo>
                    <a:lnTo>
                      <a:pt x="1578" y="33"/>
                    </a:lnTo>
                    <a:lnTo>
                      <a:pt x="1672" y="59"/>
                    </a:lnTo>
                    <a:lnTo>
                      <a:pt x="1761" y="91"/>
                    </a:lnTo>
                    <a:lnTo>
                      <a:pt x="1848" y="130"/>
                    </a:lnTo>
                    <a:lnTo>
                      <a:pt x="1931" y="175"/>
                    </a:lnTo>
                    <a:lnTo>
                      <a:pt x="2012" y="226"/>
                    </a:lnTo>
                    <a:lnTo>
                      <a:pt x="2086" y="283"/>
                    </a:lnTo>
                    <a:lnTo>
                      <a:pt x="2158" y="344"/>
                    </a:lnTo>
                    <a:lnTo>
                      <a:pt x="2224" y="411"/>
                    </a:lnTo>
                    <a:lnTo>
                      <a:pt x="2286" y="481"/>
                    </a:lnTo>
                    <a:lnTo>
                      <a:pt x="2342" y="557"/>
                    </a:lnTo>
                    <a:lnTo>
                      <a:pt x="2393" y="637"/>
                    </a:lnTo>
                    <a:lnTo>
                      <a:pt x="2437" y="720"/>
                    </a:lnTo>
                    <a:lnTo>
                      <a:pt x="2476" y="807"/>
                    </a:lnTo>
                    <a:lnTo>
                      <a:pt x="2508" y="897"/>
                    </a:lnTo>
                    <a:lnTo>
                      <a:pt x="2534" y="991"/>
                    </a:lnTo>
                    <a:lnTo>
                      <a:pt x="2553" y="1086"/>
                    </a:lnTo>
                    <a:lnTo>
                      <a:pt x="2564" y="1184"/>
                    </a:lnTo>
                    <a:lnTo>
                      <a:pt x="2569" y="1285"/>
                    </a:lnTo>
                    <a:lnTo>
                      <a:pt x="2565" y="1318"/>
                    </a:lnTo>
                    <a:lnTo>
                      <a:pt x="2555" y="1351"/>
                    </a:lnTo>
                    <a:lnTo>
                      <a:pt x="2539" y="1378"/>
                    </a:lnTo>
                    <a:lnTo>
                      <a:pt x="2519" y="1403"/>
                    </a:lnTo>
                    <a:lnTo>
                      <a:pt x="2494" y="1424"/>
                    </a:lnTo>
                    <a:lnTo>
                      <a:pt x="2466" y="1439"/>
                    </a:lnTo>
                    <a:lnTo>
                      <a:pt x="2435" y="1449"/>
                    </a:lnTo>
                    <a:lnTo>
                      <a:pt x="2401" y="1452"/>
                    </a:lnTo>
                    <a:lnTo>
                      <a:pt x="167" y="1452"/>
                    </a:lnTo>
                    <a:lnTo>
                      <a:pt x="134" y="1449"/>
                    </a:lnTo>
                    <a:lnTo>
                      <a:pt x="103" y="1439"/>
                    </a:lnTo>
                    <a:lnTo>
                      <a:pt x="74" y="1424"/>
                    </a:lnTo>
                    <a:lnTo>
                      <a:pt x="49" y="1403"/>
                    </a:lnTo>
                    <a:lnTo>
                      <a:pt x="28" y="1378"/>
                    </a:lnTo>
                    <a:lnTo>
                      <a:pt x="13" y="1351"/>
                    </a:lnTo>
                    <a:lnTo>
                      <a:pt x="3" y="1318"/>
                    </a:lnTo>
                    <a:lnTo>
                      <a:pt x="0" y="1285"/>
                    </a:lnTo>
                    <a:lnTo>
                      <a:pt x="3" y="1184"/>
                    </a:lnTo>
                    <a:lnTo>
                      <a:pt x="16" y="1086"/>
                    </a:lnTo>
                    <a:lnTo>
                      <a:pt x="34" y="991"/>
                    </a:lnTo>
                    <a:lnTo>
                      <a:pt x="59" y="897"/>
                    </a:lnTo>
                    <a:lnTo>
                      <a:pt x="92" y="807"/>
                    </a:lnTo>
                    <a:lnTo>
                      <a:pt x="131" y="720"/>
                    </a:lnTo>
                    <a:lnTo>
                      <a:pt x="176" y="637"/>
                    </a:lnTo>
                    <a:lnTo>
                      <a:pt x="227" y="557"/>
                    </a:lnTo>
                    <a:lnTo>
                      <a:pt x="283" y="481"/>
                    </a:lnTo>
                    <a:lnTo>
                      <a:pt x="345" y="411"/>
                    </a:lnTo>
                    <a:lnTo>
                      <a:pt x="410" y="344"/>
                    </a:lnTo>
                    <a:lnTo>
                      <a:pt x="481" y="283"/>
                    </a:lnTo>
                    <a:lnTo>
                      <a:pt x="557" y="226"/>
                    </a:lnTo>
                    <a:lnTo>
                      <a:pt x="636" y="175"/>
                    </a:lnTo>
                    <a:lnTo>
                      <a:pt x="720" y="130"/>
                    </a:lnTo>
                    <a:lnTo>
                      <a:pt x="807" y="91"/>
                    </a:lnTo>
                    <a:lnTo>
                      <a:pt x="897" y="59"/>
                    </a:lnTo>
                    <a:lnTo>
                      <a:pt x="990" y="33"/>
                    </a:lnTo>
                    <a:lnTo>
                      <a:pt x="1086" y="14"/>
                    </a:lnTo>
                    <a:lnTo>
                      <a:pt x="1184" y="3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47"/>
              <p:cNvSpPr>
                <a:spLocks/>
              </p:cNvSpPr>
              <p:nvPr/>
            </p:nvSpPr>
            <p:spPr bwMode="auto">
              <a:xfrm>
                <a:off x="3836" y="2533"/>
                <a:ext cx="1285" cy="1452"/>
              </a:xfrm>
              <a:custGeom>
                <a:avLst/>
                <a:gdLst>
                  <a:gd name="T0" fmla="*/ 0 w 1285"/>
                  <a:gd name="T1" fmla="*/ 0 h 1452"/>
                  <a:gd name="T2" fmla="*/ 100 w 1285"/>
                  <a:gd name="T3" fmla="*/ 3 h 1452"/>
                  <a:gd name="T4" fmla="*/ 198 w 1285"/>
                  <a:gd name="T5" fmla="*/ 14 h 1452"/>
                  <a:gd name="T6" fmla="*/ 294 w 1285"/>
                  <a:gd name="T7" fmla="*/ 33 h 1452"/>
                  <a:gd name="T8" fmla="*/ 388 w 1285"/>
                  <a:gd name="T9" fmla="*/ 59 h 1452"/>
                  <a:gd name="T10" fmla="*/ 477 w 1285"/>
                  <a:gd name="T11" fmla="*/ 91 h 1452"/>
                  <a:gd name="T12" fmla="*/ 564 w 1285"/>
                  <a:gd name="T13" fmla="*/ 130 h 1452"/>
                  <a:gd name="T14" fmla="*/ 647 w 1285"/>
                  <a:gd name="T15" fmla="*/ 175 h 1452"/>
                  <a:gd name="T16" fmla="*/ 728 w 1285"/>
                  <a:gd name="T17" fmla="*/ 226 h 1452"/>
                  <a:gd name="T18" fmla="*/ 802 w 1285"/>
                  <a:gd name="T19" fmla="*/ 283 h 1452"/>
                  <a:gd name="T20" fmla="*/ 874 w 1285"/>
                  <a:gd name="T21" fmla="*/ 344 h 1452"/>
                  <a:gd name="T22" fmla="*/ 940 w 1285"/>
                  <a:gd name="T23" fmla="*/ 411 h 1452"/>
                  <a:gd name="T24" fmla="*/ 1002 w 1285"/>
                  <a:gd name="T25" fmla="*/ 481 h 1452"/>
                  <a:gd name="T26" fmla="*/ 1058 w 1285"/>
                  <a:gd name="T27" fmla="*/ 557 h 1452"/>
                  <a:gd name="T28" fmla="*/ 1109 w 1285"/>
                  <a:gd name="T29" fmla="*/ 637 h 1452"/>
                  <a:gd name="T30" fmla="*/ 1153 w 1285"/>
                  <a:gd name="T31" fmla="*/ 720 h 1452"/>
                  <a:gd name="T32" fmla="*/ 1192 w 1285"/>
                  <a:gd name="T33" fmla="*/ 807 h 1452"/>
                  <a:gd name="T34" fmla="*/ 1224 w 1285"/>
                  <a:gd name="T35" fmla="*/ 897 h 1452"/>
                  <a:gd name="T36" fmla="*/ 1250 w 1285"/>
                  <a:gd name="T37" fmla="*/ 991 h 1452"/>
                  <a:gd name="T38" fmla="*/ 1269 w 1285"/>
                  <a:gd name="T39" fmla="*/ 1086 h 1452"/>
                  <a:gd name="T40" fmla="*/ 1280 w 1285"/>
                  <a:gd name="T41" fmla="*/ 1184 h 1452"/>
                  <a:gd name="T42" fmla="*/ 1285 w 1285"/>
                  <a:gd name="T43" fmla="*/ 1285 h 1452"/>
                  <a:gd name="T44" fmla="*/ 1281 w 1285"/>
                  <a:gd name="T45" fmla="*/ 1318 h 1452"/>
                  <a:gd name="T46" fmla="*/ 1271 w 1285"/>
                  <a:gd name="T47" fmla="*/ 1351 h 1452"/>
                  <a:gd name="T48" fmla="*/ 1255 w 1285"/>
                  <a:gd name="T49" fmla="*/ 1378 h 1452"/>
                  <a:gd name="T50" fmla="*/ 1235 w 1285"/>
                  <a:gd name="T51" fmla="*/ 1403 h 1452"/>
                  <a:gd name="T52" fmla="*/ 1210 w 1285"/>
                  <a:gd name="T53" fmla="*/ 1424 h 1452"/>
                  <a:gd name="T54" fmla="*/ 1182 w 1285"/>
                  <a:gd name="T55" fmla="*/ 1439 h 1452"/>
                  <a:gd name="T56" fmla="*/ 1151 w 1285"/>
                  <a:gd name="T57" fmla="*/ 1449 h 1452"/>
                  <a:gd name="T58" fmla="*/ 1117 w 1285"/>
                  <a:gd name="T59" fmla="*/ 1452 h 1452"/>
                  <a:gd name="T60" fmla="*/ 0 w 1285"/>
                  <a:gd name="T61" fmla="*/ 1452 h 1452"/>
                  <a:gd name="T62" fmla="*/ 0 w 1285"/>
                  <a:gd name="T63" fmla="*/ 0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85" h="1452">
                    <a:moveTo>
                      <a:pt x="0" y="0"/>
                    </a:moveTo>
                    <a:lnTo>
                      <a:pt x="100" y="3"/>
                    </a:lnTo>
                    <a:lnTo>
                      <a:pt x="198" y="14"/>
                    </a:lnTo>
                    <a:lnTo>
                      <a:pt x="294" y="33"/>
                    </a:lnTo>
                    <a:lnTo>
                      <a:pt x="388" y="59"/>
                    </a:lnTo>
                    <a:lnTo>
                      <a:pt x="477" y="91"/>
                    </a:lnTo>
                    <a:lnTo>
                      <a:pt x="564" y="130"/>
                    </a:lnTo>
                    <a:lnTo>
                      <a:pt x="647" y="175"/>
                    </a:lnTo>
                    <a:lnTo>
                      <a:pt x="728" y="226"/>
                    </a:lnTo>
                    <a:lnTo>
                      <a:pt x="802" y="283"/>
                    </a:lnTo>
                    <a:lnTo>
                      <a:pt x="874" y="344"/>
                    </a:lnTo>
                    <a:lnTo>
                      <a:pt x="940" y="411"/>
                    </a:lnTo>
                    <a:lnTo>
                      <a:pt x="1002" y="481"/>
                    </a:lnTo>
                    <a:lnTo>
                      <a:pt x="1058" y="557"/>
                    </a:lnTo>
                    <a:lnTo>
                      <a:pt x="1109" y="637"/>
                    </a:lnTo>
                    <a:lnTo>
                      <a:pt x="1153" y="720"/>
                    </a:lnTo>
                    <a:lnTo>
                      <a:pt x="1192" y="807"/>
                    </a:lnTo>
                    <a:lnTo>
                      <a:pt x="1224" y="897"/>
                    </a:lnTo>
                    <a:lnTo>
                      <a:pt x="1250" y="991"/>
                    </a:lnTo>
                    <a:lnTo>
                      <a:pt x="1269" y="1086"/>
                    </a:lnTo>
                    <a:lnTo>
                      <a:pt x="1280" y="1184"/>
                    </a:lnTo>
                    <a:lnTo>
                      <a:pt x="1285" y="1285"/>
                    </a:lnTo>
                    <a:lnTo>
                      <a:pt x="1281" y="1318"/>
                    </a:lnTo>
                    <a:lnTo>
                      <a:pt x="1271" y="1351"/>
                    </a:lnTo>
                    <a:lnTo>
                      <a:pt x="1255" y="1378"/>
                    </a:lnTo>
                    <a:lnTo>
                      <a:pt x="1235" y="1403"/>
                    </a:lnTo>
                    <a:lnTo>
                      <a:pt x="1210" y="1424"/>
                    </a:lnTo>
                    <a:lnTo>
                      <a:pt x="1182" y="1439"/>
                    </a:lnTo>
                    <a:lnTo>
                      <a:pt x="1151" y="1449"/>
                    </a:lnTo>
                    <a:lnTo>
                      <a:pt x="1117" y="1452"/>
                    </a:lnTo>
                    <a:lnTo>
                      <a:pt x="0" y="14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48"/>
              <p:cNvSpPr>
                <a:spLocks/>
              </p:cNvSpPr>
              <p:nvPr/>
            </p:nvSpPr>
            <p:spPr bwMode="auto">
              <a:xfrm>
                <a:off x="3836" y="1061"/>
                <a:ext cx="701" cy="1136"/>
              </a:xfrm>
              <a:custGeom>
                <a:avLst/>
                <a:gdLst>
                  <a:gd name="T0" fmla="*/ 462 w 701"/>
                  <a:gd name="T1" fmla="*/ 0 h 1136"/>
                  <a:gd name="T2" fmla="*/ 491 w 701"/>
                  <a:gd name="T3" fmla="*/ 2 h 1136"/>
                  <a:gd name="T4" fmla="*/ 519 w 701"/>
                  <a:gd name="T5" fmla="*/ 10 h 1136"/>
                  <a:gd name="T6" fmla="*/ 544 w 701"/>
                  <a:gd name="T7" fmla="*/ 22 h 1136"/>
                  <a:gd name="T8" fmla="*/ 569 w 701"/>
                  <a:gd name="T9" fmla="*/ 38 h 1136"/>
                  <a:gd name="T10" fmla="*/ 590 w 701"/>
                  <a:gd name="T11" fmla="*/ 60 h 1136"/>
                  <a:gd name="T12" fmla="*/ 607 w 701"/>
                  <a:gd name="T13" fmla="*/ 83 h 1136"/>
                  <a:gd name="T14" fmla="*/ 635 w 701"/>
                  <a:gd name="T15" fmla="*/ 138 h 1136"/>
                  <a:gd name="T16" fmla="*/ 658 w 701"/>
                  <a:gd name="T17" fmla="*/ 195 h 1136"/>
                  <a:gd name="T18" fmla="*/ 677 w 701"/>
                  <a:gd name="T19" fmla="*/ 253 h 1136"/>
                  <a:gd name="T20" fmla="*/ 691 w 701"/>
                  <a:gd name="T21" fmla="*/ 313 h 1136"/>
                  <a:gd name="T22" fmla="*/ 698 w 701"/>
                  <a:gd name="T23" fmla="*/ 374 h 1136"/>
                  <a:gd name="T24" fmla="*/ 701 w 701"/>
                  <a:gd name="T25" fmla="*/ 435 h 1136"/>
                  <a:gd name="T26" fmla="*/ 697 w 701"/>
                  <a:gd name="T27" fmla="*/ 507 h 1136"/>
                  <a:gd name="T28" fmla="*/ 687 w 701"/>
                  <a:gd name="T29" fmla="*/ 576 h 1136"/>
                  <a:gd name="T30" fmla="*/ 670 w 701"/>
                  <a:gd name="T31" fmla="*/ 643 h 1136"/>
                  <a:gd name="T32" fmla="*/ 646 w 701"/>
                  <a:gd name="T33" fmla="*/ 708 h 1136"/>
                  <a:gd name="T34" fmla="*/ 616 w 701"/>
                  <a:gd name="T35" fmla="*/ 769 h 1136"/>
                  <a:gd name="T36" fmla="*/ 581 w 701"/>
                  <a:gd name="T37" fmla="*/ 827 h 1136"/>
                  <a:gd name="T38" fmla="*/ 541 w 701"/>
                  <a:gd name="T39" fmla="*/ 880 h 1136"/>
                  <a:gd name="T40" fmla="*/ 496 w 701"/>
                  <a:gd name="T41" fmla="*/ 930 h 1136"/>
                  <a:gd name="T42" fmla="*/ 445 w 701"/>
                  <a:gd name="T43" fmla="*/ 976 h 1136"/>
                  <a:gd name="T44" fmla="*/ 392 w 701"/>
                  <a:gd name="T45" fmla="*/ 1016 h 1136"/>
                  <a:gd name="T46" fmla="*/ 333 w 701"/>
                  <a:gd name="T47" fmla="*/ 1052 h 1136"/>
                  <a:gd name="T48" fmla="*/ 273 w 701"/>
                  <a:gd name="T49" fmla="*/ 1080 h 1136"/>
                  <a:gd name="T50" fmla="*/ 208 w 701"/>
                  <a:gd name="T51" fmla="*/ 1104 h 1136"/>
                  <a:gd name="T52" fmla="*/ 141 w 701"/>
                  <a:gd name="T53" fmla="*/ 1121 h 1136"/>
                  <a:gd name="T54" fmla="*/ 72 w 701"/>
                  <a:gd name="T55" fmla="*/ 1133 h 1136"/>
                  <a:gd name="T56" fmla="*/ 0 w 701"/>
                  <a:gd name="T57" fmla="*/ 1136 h 1136"/>
                  <a:gd name="T58" fmla="*/ 0 w 701"/>
                  <a:gd name="T59" fmla="*/ 168 h 1136"/>
                  <a:gd name="T60" fmla="*/ 295 w 701"/>
                  <a:gd name="T61" fmla="*/ 168 h 1136"/>
                  <a:gd name="T62" fmla="*/ 297 w 701"/>
                  <a:gd name="T63" fmla="*/ 139 h 1136"/>
                  <a:gd name="T64" fmla="*/ 305 w 701"/>
                  <a:gd name="T65" fmla="*/ 112 h 1136"/>
                  <a:gd name="T66" fmla="*/ 316 w 701"/>
                  <a:gd name="T67" fmla="*/ 86 h 1136"/>
                  <a:gd name="T68" fmla="*/ 332 w 701"/>
                  <a:gd name="T69" fmla="*/ 61 h 1136"/>
                  <a:gd name="T70" fmla="*/ 353 w 701"/>
                  <a:gd name="T71" fmla="*/ 40 h 1136"/>
                  <a:gd name="T72" fmla="*/ 378 w 701"/>
                  <a:gd name="T73" fmla="*/ 22 h 1136"/>
                  <a:gd name="T74" fmla="*/ 405 w 701"/>
                  <a:gd name="T75" fmla="*/ 10 h 1136"/>
                  <a:gd name="T76" fmla="*/ 434 w 701"/>
                  <a:gd name="T77" fmla="*/ 2 h 1136"/>
                  <a:gd name="T78" fmla="*/ 462 w 701"/>
                  <a:gd name="T79" fmla="*/ 0 h 1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01" h="1136">
                    <a:moveTo>
                      <a:pt x="462" y="0"/>
                    </a:moveTo>
                    <a:lnTo>
                      <a:pt x="491" y="2"/>
                    </a:lnTo>
                    <a:lnTo>
                      <a:pt x="519" y="10"/>
                    </a:lnTo>
                    <a:lnTo>
                      <a:pt x="544" y="22"/>
                    </a:lnTo>
                    <a:lnTo>
                      <a:pt x="569" y="38"/>
                    </a:lnTo>
                    <a:lnTo>
                      <a:pt x="590" y="60"/>
                    </a:lnTo>
                    <a:lnTo>
                      <a:pt x="607" y="83"/>
                    </a:lnTo>
                    <a:lnTo>
                      <a:pt x="635" y="138"/>
                    </a:lnTo>
                    <a:lnTo>
                      <a:pt x="658" y="195"/>
                    </a:lnTo>
                    <a:lnTo>
                      <a:pt x="677" y="253"/>
                    </a:lnTo>
                    <a:lnTo>
                      <a:pt x="691" y="313"/>
                    </a:lnTo>
                    <a:lnTo>
                      <a:pt x="698" y="374"/>
                    </a:lnTo>
                    <a:lnTo>
                      <a:pt x="701" y="435"/>
                    </a:lnTo>
                    <a:lnTo>
                      <a:pt x="697" y="507"/>
                    </a:lnTo>
                    <a:lnTo>
                      <a:pt x="687" y="576"/>
                    </a:lnTo>
                    <a:lnTo>
                      <a:pt x="670" y="643"/>
                    </a:lnTo>
                    <a:lnTo>
                      <a:pt x="646" y="708"/>
                    </a:lnTo>
                    <a:lnTo>
                      <a:pt x="616" y="769"/>
                    </a:lnTo>
                    <a:lnTo>
                      <a:pt x="581" y="827"/>
                    </a:lnTo>
                    <a:lnTo>
                      <a:pt x="541" y="880"/>
                    </a:lnTo>
                    <a:lnTo>
                      <a:pt x="496" y="930"/>
                    </a:lnTo>
                    <a:lnTo>
                      <a:pt x="445" y="976"/>
                    </a:lnTo>
                    <a:lnTo>
                      <a:pt x="392" y="1016"/>
                    </a:lnTo>
                    <a:lnTo>
                      <a:pt x="333" y="1052"/>
                    </a:lnTo>
                    <a:lnTo>
                      <a:pt x="273" y="1080"/>
                    </a:lnTo>
                    <a:lnTo>
                      <a:pt x="208" y="1104"/>
                    </a:lnTo>
                    <a:lnTo>
                      <a:pt x="141" y="1121"/>
                    </a:lnTo>
                    <a:lnTo>
                      <a:pt x="72" y="1133"/>
                    </a:lnTo>
                    <a:lnTo>
                      <a:pt x="0" y="1136"/>
                    </a:lnTo>
                    <a:lnTo>
                      <a:pt x="0" y="168"/>
                    </a:lnTo>
                    <a:lnTo>
                      <a:pt x="295" y="168"/>
                    </a:lnTo>
                    <a:lnTo>
                      <a:pt x="297" y="139"/>
                    </a:lnTo>
                    <a:lnTo>
                      <a:pt x="305" y="112"/>
                    </a:lnTo>
                    <a:lnTo>
                      <a:pt x="316" y="86"/>
                    </a:lnTo>
                    <a:lnTo>
                      <a:pt x="332" y="61"/>
                    </a:lnTo>
                    <a:lnTo>
                      <a:pt x="353" y="40"/>
                    </a:lnTo>
                    <a:lnTo>
                      <a:pt x="378" y="22"/>
                    </a:lnTo>
                    <a:lnTo>
                      <a:pt x="405" y="10"/>
                    </a:lnTo>
                    <a:lnTo>
                      <a:pt x="434" y="2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9E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50"/>
              <p:cNvSpPr>
                <a:spLocks/>
              </p:cNvSpPr>
              <p:nvPr/>
            </p:nvSpPr>
            <p:spPr bwMode="auto">
              <a:xfrm>
                <a:off x="2888" y="111"/>
                <a:ext cx="1897" cy="1285"/>
              </a:xfrm>
              <a:custGeom>
                <a:avLst/>
                <a:gdLst>
                  <a:gd name="T0" fmla="*/ 948 w 1897"/>
                  <a:gd name="T1" fmla="*/ 0 h 1285"/>
                  <a:gd name="T2" fmla="*/ 977 w 1897"/>
                  <a:gd name="T3" fmla="*/ 2 h 1285"/>
                  <a:gd name="T4" fmla="*/ 1005 w 1897"/>
                  <a:gd name="T5" fmla="*/ 10 h 1285"/>
                  <a:gd name="T6" fmla="*/ 1031 w 1897"/>
                  <a:gd name="T7" fmla="*/ 22 h 1285"/>
                  <a:gd name="T8" fmla="*/ 1054 w 1897"/>
                  <a:gd name="T9" fmla="*/ 38 h 1285"/>
                  <a:gd name="T10" fmla="*/ 1075 w 1897"/>
                  <a:gd name="T11" fmla="*/ 58 h 1285"/>
                  <a:gd name="T12" fmla="*/ 1300 w 1897"/>
                  <a:gd name="T13" fmla="*/ 322 h 1285"/>
                  <a:gd name="T14" fmla="*/ 1620 w 1897"/>
                  <a:gd name="T15" fmla="*/ 41 h 1285"/>
                  <a:gd name="T16" fmla="*/ 1647 w 1897"/>
                  <a:gd name="T17" fmla="*/ 22 h 1285"/>
                  <a:gd name="T18" fmla="*/ 1678 w 1897"/>
                  <a:gd name="T19" fmla="*/ 9 h 1285"/>
                  <a:gd name="T20" fmla="*/ 1711 w 1897"/>
                  <a:gd name="T21" fmla="*/ 1 h 1285"/>
                  <a:gd name="T22" fmla="*/ 1743 w 1897"/>
                  <a:gd name="T23" fmla="*/ 0 h 1285"/>
                  <a:gd name="T24" fmla="*/ 1776 w 1897"/>
                  <a:gd name="T25" fmla="*/ 6 h 1285"/>
                  <a:gd name="T26" fmla="*/ 1807 w 1897"/>
                  <a:gd name="T27" fmla="*/ 20 h 1285"/>
                  <a:gd name="T28" fmla="*/ 1832 w 1897"/>
                  <a:gd name="T29" fmla="*/ 35 h 1285"/>
                  <a:gd name="T30" fmla="*/ 1853 w 1897"/>
                  <a:gd name="T31" fmla="*/ 55 h 1285"/>
                  <a:gd name="T32" fmla="*/ 1871 w 1897"/>
                  <a:gd name="T33" fmla="*/ 77 h 1285"/>
                  <a:gd name="T34" fmla="*/ 1884 w 1897"/>
                  <a:gd name="T35" fmla="*/ 102 h 1285"/>
                  <a:gd name="T36" fmla="*/ 1893 w 1897"/>
                  <a:gd name="T37" fmla="*/ 129 h 1285"/>
                  <a:gd name="T38" fmla="*/ 1897 w 1897"/>
                  <a:gd name="T39" fmla="*/ 158 h 1285"/>
                  <a:gd name="T40" fmla="*/ 1897 w 1897"/>
                  <a:gd name="T41" fmla="*/ 188 h 1285"/>
                  <a:gd name="T42" fmla="*/ 1785 w 1897"/>
                  <a:gd name="T43" fmla="*/ 1138 h 1285"/>
                  <a:gd name="T44" fmla="*/ 1778 w 1897"/>
                  <a:gd name="T45" fmla="*/ 1169 h 1285"/>
                  <a:gd name="T46" fmla="*/ 1766 w 1897"/>
                  <a:gd name="T47" fmla="*/ 1196 h 1285"/>
                  <a:gd name="T48" fmla="*/ 1750 w 1897"/>
                  <a:gd name="T49" fmla="*/ 1221 h 1285"/>
                  <a:gd name="T50" fmla="*/ 1729 w 1897"/>
                  <a:gd name="T51" fmla="*/ 1243 h 1285"/>
                  <a:gd name="T52" fmla="*/ 1706 w 1897"/>
                  <a:gd name="T53" fmla="*/ 1260 h 1285"/>
                  <a:gd name="T54" fmla="*/ 1678 w 1897"/>
                  <a:gd name="T55" fmla="*/ 1274 h 1285"/>
                  <a:gd name="T56" fmla="*/ 1650 w 1897"/>
                  <a:gd name="T57" fmla="*/ 1283 h 1285"/>
                  <a:gd name="T58" fmla="*/ 1618 w 1897"/>
                  <a:gd name="T59" fmla="*/ 1285 h 1285"/>
                  <a:gd name="T60" fmla="*/ 948 w 1897"/>
                  <a:gd name="T61" fmla="*/ 1285 h 1285"/>
                  <a:gd name="T62" fmla="*/ 946 w 1897"/>
                  <a:gd name="T63" fmla="*/ 1285 h 1285"/>
                  <a:gd name="T64" fmla="*/ 278 w 1897"/>
                  <a:gd name="T65" fmla="*/ 1285 h 1285"/>
                  <a:gd name="T66" fmla="*/ 247 w 1897"/>
                  <a:gd name="T67" fmla="*/ 1283 h 1285"/>
                  <a:gd name="T68" fmla="*/ 218 w 1897"/>
                  <a:gd name="T69" fmla="*/ 1274 h 1285"/>
                  <a:gd name="T70" fmla="*/ 191 w 1897"/>
                  <a:gd name="T71" fmla="*/ 1260 h 1285"/>
                  <a:gd name="T72" fmla="*/ 167 w 1897"/>
                  <a:gd name="T73" fmla="*/ 1243 h 1285"/>
                  <a:gd name="T74" fmla="*/ 146 w 1897"/>
                  <a:gd name="T75" fmla="*/ 1221 h 1285"/>
                  <a:gd name="T76" fmla="*/ 130 w 1897"/>
                  <a:gd name="T77" fmla="*/ 1196 h 1285"/>
                  <a:gd name="T78" fmla="*/ 119 w 1897"/>
                  <a:gd name="T79" fmla="*/ 1169 h 1285"/>
                  <a:gd name="T80" fmla="*/ 112 w 1897"/>
                  <a:gd name="T81" fmla="*/ 1138 h 1285"/>
                  <a:gd name="T82" fmla="*/ 0 w 1897"/>
                  <a:gd name="T83" fmla="*/ 188 h 1285"/>
                  <a:gd name="T84" fmla="*/ 0 w 1897"/>
                  <a:gd name="T85" fmla="*/ 158 h 1285"/>
                  <a:gd name="T86" fmla="*/ 4 w 1897"/>
                  <a:gd name="T87" fmla="*/ 129 h 1285"/>
                  <a:gd name="T88" fmla="*/ 12 w 1897"/>
                  <a:gd name="T89" fmla="*/ 102 h 1285"/>
                  <a:gd name="T90" fmla="*/ 26 w 1897"/>
                  <a:gd name="T91" fmla="*/ 77 h 1285"/>
                  <a:gd name="T92" fmla="*/ 43 w 1897"/>
                  <a:gd name="T93" fmla="*/ 55 h 1285"/>
                  <a:gd name="T94" fmla="*/ 64 w 1897"/>
                  <a:gd name="T95" fmla="*/ 35 h 1285"/>
                  <a:gd name="T96" fmla="*/ 88 w 1897"/>
                  <a:gd name="T97" fmla="*/ 20 h 1285"/>
                  <a:gd name="T98" fmla="*/ 120 w 1897"/>
                  <a:gd name="T99" fmla="*/ 6 h 1285"/>
                  <a:gd name="T100" fmla="*/ 153 w 1897"/>
                  <a:gd name="T101" fmla="*/ 0 h 1285"/>
                  <a:gd name="T102" fmla="*/ 186 w 1897"/>
                  <a:gd name="T103" fmla="*/ 1 h 1285"/>
                  <a:gd name="T104" fmla="*/ 218 w 1897"/>
                  <a:gd name="T105" fmla="*/ 9 h 1285"/>
                  <a:gd name="T106" fmla="*/ 249 w 1897"/>
                  <a:gd name="T107" fmla="*/ 22 h 1285"/>
                  <a:gd name="T108" fmla="*/ 277 w 1897"/>
                  <a:gd name="T109" fmla="*/ 41 h 1285"/>
                  <a:gd name="T110" fmla="*/ 597 w 1897"/>
                  <a:gd name="T111" fmla="*/ 322 h 1285"/>
                  <a:gd name="T112" fmla="*/ 821 w 1897"/>
                  <a:gd name="T113" fmla="*/ 58 h 1285"/>
                  <a:gd name="T114" fmla="*/ 842 w 1897"/>
                  <a:gd name="T115" fmla="*/ 38 h 1285"/>
                  <a:gd name="T116" fmla="*/ 866 w 1897"/>
                  <a:gd name="T117" fmla="*/ 22 h 1285"/>
                  <a:gd name="T118" fmla="*/ 892 w 1897"/>
                  <a:gd name="T119" fmla="*/ 10 h 1285"/>
                  <a:gd name="T120" fmla="*/ 919 w 1897"/>
                  <a:gd name="T121" fmla="*/ 2 h 1285"/>
                  <a:gd name="T122" fmla="*/ 948 w 1897"/>
                  <a:gd name="T123" fmla="*/ 0 h 1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897" h="1285">
                    <a:moveTo>
                      <a:pt x="948" y="0"/>
                    </a:moveTo>
                    <a:lnTo>
                      <a:pt x="977" y="2"/>
                    </a:lnTo>
                    <a:lnTo>
                      <a:pt x="1005" y="10"/>
                    </a:lnTo>
                    <a:lnTo>
                      <a:pt x="1031" y="22"/>
                    </a:lnTo>
                    <a:lnTo>
                      <a:pt x="1054" y="38"/>
                    </a:lnTo>
                    <a:lnTo>
                      <a:pt x="1075" y="58"/>
                    </a:lnTo>
                    <a:lnTo>
                      <a:pt x="1300" y="322"/>
                    </a:lnTo>
                    <a:lnTo>
                      <a:pt x="1620" y="41"/>
                    </a:lnTo>
                    <a:lnTo>
                      <a:pt x="1647" y="22"/>
                    </a:lnTo>
                    <a:lnTo>
                      <a:pt x="1678" y="9"/>
                    </a:lnTo>
                    <a:lnTo>
                      <a:pt x="1711" y="1"/>
                    </a:lnTo>
                    <a:lnTo>
                      <a:pt x="1743" y="0"/>
                    </a:lnTo>
                    <a:lnTo>
                      <a:pt x="1776" y="6"/>
                    </a:lnTo>
                    <a:lnTo>
                      <a:pt x="1807" y="20"/>
                    </a:lnTo>
                    <a:lnTo>
                      <a:pt x="1832" y="35"/>
                    </a:lnTo>
                    <a:lnTo>
                      <a:pt x="1853" y="55"/>
                    </a:lnTo>
                    <a:lnTo>
                      <a:pt x="1871" y="77"/>
                    </a:lnTo>
                    <a:lnTo>
                      <a:pt x="1884" y="102"/>
                    </a:lnTo>
                    <a:lnTo>
                      <a:pt x="1893" y="129"/>
                    </a:lnTo>
                    <a:lnTo>
                      <a:pt x="1897" y="158"/>
                    </a:lnTo>
                    <a:lnTo>
                      <a:pt x="1897" y="188"/>
                    </a:lnTo>
                    <a:lnTo>
                      <a:pt x="1785" y="1138"/>
                    </a:lnTo>
                    <a:lnTo>
                      <a:pt x="1778" y="1169"/>
                    </a:lnTo>
                    <a:lnTo>
                      <a:pt x="1766" y="1196"/>
                    </a:lnTo>
                    <a:lnTo>
                      <a:pt x="1750" y="1221"/>
                    </a:lnTo>
                    <a:lnTo>
                      <a:pt x="1729" y="1243"/>
                    </a:lnTo>
                    <a:lnTo>
                      <a:pt x="1706" y="1260"/>
                    </a:lnTo>
                    <a:lnTo>
                      <a:pt x="1678" y="1274"/>
                    </a:lnTo>
                    <a:lnTo>
                      <a:pt x="1650" y="1283"/>
                    </a:lnTo>
                    <a:lnTo>
                      <a:pt x="1618" y="1285"/>
                    </a:lnTo>
                    <a:lnTo>
                      <a:pt x="948" y="1285"/>
                    </a:lnTo>
                    <a:lnTo>
                      <a:pt x="946" y="1285"/>
                    </a:lnTo>
                    <a:lnTo>
                      <a:pt x="278" y="1285"/>
                    </a:lnTo>
                    <a:lnTo>
                      <a:pt x="247" y="1283"/>
                    </a:lnTo>
                    <a:lnTo>
                      <a:pt x="218" y="1274"/>
                    </a:lnTo>
                    <a:lnTo>
                      <a:pt x="191" y="1260"/>
                    </a:lnTo>
                    <a:lnTo>
                      <a:pt x="167" y="1243"/>
                    </a:lnTo>
                    <a:lnTo>
                      <a:pt x="146" y="1221"/>
                    </a:lnTo>
                    <a:lnTo>
                      <a:pt x="130" y="1196"/>
                    </a:lnTo>
                    <a:lnTo>
                      <a:pt x="119" y="1169"/>
                    </a:lnTo>
                    <a:lnTo>
                      <a:pt x="112" y="1138"/>
                    </a:lnTo>
                    <a:lnTo>
                      <a:pt x="0" y="188"/>
                    </a:lnTo>
                    <a:lnTo>
                      <a:pt x="0" y="158"/>
                    </a:lnTo>
                    <a:lnTo>
                      <a:pt x="4" y="129"/>
                    </a:lnTo>
                    <a:lnTo>
                      <a:pt x="12" y="102"/>
                    </a:lnTo>
                    <a:lnTo>
                      <a:pt x="26" y="77"/>
                    </a:lnTo>
                    <a:lnTo>
                      <a:pt x="43" y="55"/>
                    </a:lnTo>
                    <a:lnTo>
                      <a:pt x="64" y="35"/>
                    </a:lnTo>
                    <a:lnTo>
                      <a:pt x="88" y="20"/>
                    </a:lnTo>
                    <a:lnTo>
                      <a:pt x="120" y="6"/>
                    </a:lnTo>
                    <a:lnTo>
                      <a:pt x="153" y="0"/>
                    </a:lnTo>
                    <a:lnTo>
                      <a:pt x="186" y="1"/>
                    </a:lnTo>
                    <a:lnTo>
                      <a:pt x="218" y="9"/>
                    </a:lnTo>
                    <a:lnTo>
                      <a:pt x="249" y="22"/>
                    </a:lnTo>
                    <a:lnTo>
                      <a:pt x="277" y="41"/>
                    </a:lnTo>
                    <a:lnTo>
                      <a:pt x="597" y="322"/>
                    </a:lnTo>
                    <a:lnTo>
                      <a:pt x="821" y="58"/>
                    </a:lnTo>
                    <a:lnTo>
                      <a:pt x="842" y="38"/>
                    </a:lnTo>
                    <a:lnTo>
                      <a:pt x="866" y="22"/>
                    </a:lnTo>
                    <a:lnTo>
                      <a:pt x="892" y="10"/>
                    </a:lnTo>
                    <a:lnTo>
                      <a:pt x="919" y="2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7BD2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51"/>
              <p:cNvSpPr>
                <a:spLocks/>
              </p:cNvSpPr>
              <p:nvPr/>
            </p:nvSpPr>
            <p:spPr bwMode="auto">
              <a:xfrm>
                <a:off x="3836" y="111"/>
                <a:ext cx="949" cy="1285"/>
              </a:xfrm>
              <a:custGeom>
                <a:avLst/>
                <a:gdLst>
                  <a:gd name="T0" fmla="*/ 0 w 949"/>
                  <a:gd name="T1" fmla="*/ 0 h 1285"/>
                  <a:gd name="T2" fmla="*/ 29 w 949"/>
                  <a:gd name="T3" fmla="*/ 2 h 1285"/>
                  <a:gd name="T4" fmla="*/ 57 w 949"/>
                  <a:gd name="T5" fmla="*/ 10 h 1285"/>
                  <a:gd name="T6" fmla="*/ 83 w 949"/>
                  <a:gd name="T7" fmla="*/ 22 h 1285"/>
                  <a:gd name="T8" fmla="*/ 106 w 949"/>
                  <a:gd name="T9" fmla="*/ 38 h 1285"/>
                  <a:gd name="T10" fmla="*/ 127 w 949"/>
                  <a:gd name="T11" fmla="*/ 58 h 1285"/>
                  <a:gd name="T12" fmla="*/ 352 w 949"/>
                  <a:gd name="T13" fmla="*/ 322 h 1285"/>
                  <a:gd name="T14" fmla="*/ 672 w 949"/>
                  <a:gd name="T15" fmla="*/ 41 h 1285"/>
                  <a:gd name="T16" fmla="*/ 699 w 949"/>
                  <a:gd name="T17" fmla="*/ 22 h 1285"/>
                  <a:gd name="T18" fmla="*/ 730 w 949"/>
                  <a:gd name="T19" fmla="*/ 9 h 1285"/>
                  <a:gd name="T20" fmla="*/ 763 w 949"/>
                  <a:gd name="T21" fmla="*/ 1 h 1285"/>
                  <a:gd name="T22" fmla="*/ 795 w 949"/>
                  <a:gd name="T23" fmla="*/ 0 h 1285"/>
                  <a:gd name="T24" fmla="*/ 828 w 949"/>
                  <a:gd name="T25" fmla="*/ 6 h 1285"/>
                  <a:gd name="T26" fmla="*/ 859 w 949"/>
                  <a:gd name="T27" fmla="*/ 20 h 1285"/>
                  <a:gd name="T28" fmla="*/ 884 w 949"/>
                  <a:gd name="T29" fmla="*/ 35 h 1285"/>
                  <a:gd name="T30" fmla="*/ 905 w 949"/>
                  <a:gd name="T31" fmla="*/ 55 h 1285"/>
                  <a:gd name="T32" fmla="*/ 923 w 949"/>
                  <a:gd name="T33" fmla="*/ 77 h 1285"/>
                  <a:gd name="T34" fmla="*/ 936 w 949"/>
                  <a:gd name="T35" fmla="*/ 102 h 1285"/>
                  <a:gd name="T36" fmla="*/ 945 w 949"/>
                  <a:gd name="T37" fmla="*/ 129 h 1285"/>
                  <a:gd name="T38" fmla="*/ 949 w 949"/>
                  <a:gd name="T39" fmla="*/ 158 h 1285"/>
                  <a:gd name="T40" fmla="*/ 949 w 949"/>
                  <a:gd name="T41" fmla="*/ 188 h 1285"/>
                  <a:gd name="T42" fmla="*/ 837 w 949"/>
                  <a:gd name="T43" fmla="*/ 1138 h 1285"/>
                  <a:gd name="T44" fmla="*/ 830 w 949"/>
                  <a:gd name="T45" fmla="*/ 1169 h 1285"/>
                  <a:gd name="T46" fmla="*/ 818 w 949"/>
                  <a:gd name="T47" fmla="*/ 1196 h 1285"/>
                  <a:gd name="T48" fmla="*/ 802 w 949"/>
                  <a:gd name="T49" fmla="*/ 1221 h 1285"/>
                  <a:gd name="T50" fmla="*/ 781 w 949"/>
                  <a:gd name="T51" fmla="*/ 1243 h 1285"/>
                  <a:gd name="T52" fmla="*/ 758 w 949"/>
                  <a:gd name="T53" fmla="*/ 1260 h 1285"/>
                  <a:gd name="T54" fmla="*/ 730 w 949"/>
                  <a:gd name="T55" fmla="*/ 1274 h 1285"/>
                  <a:gd name="T56" fmla="*/ 702 w 949"/>
                  <a:gd name="T57" fmla="*/ 1283 h 1285"/>
                  <a:gd name="T58" fmla="*/ 670 w 949"/>
                  <a:gd name="T59" fmla="*/ 1285 h 1285"/>
                  <a:gd name="T60" fmla="*/ 0 w 949"/>
                  <a:gd name="T61" fmla="*/ 1285 h 1285"/>
                  <a:gd name="T62" fmla="*/ 0 w 949"/>
                  <a:gd name="T63" fmla="*/ 0 h 1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49" h="1285">
                    <a:moveTo>
                      <a:pt x="0" y="0"/>
                    </a:moveTo>
                    <a:lnTo>
                      <a:pt x="29" y="2"/>
                    </a:lnTo>
                    <a:lnTo>
                      <a:pt x="57" y="10"/>
                    </a:lnTo>
                    <a:lnTo>
                      <a:pt x="83" y="22"/>
                    </a:lnTo>
                    <a:lnTo>
                      <a:pt x="106" y="38"/>
                    </a:lnTo>
                    <a:lnTo>
                      <a:pt x="127" y="58"/>
                    </a:lnTo>
                    <a:lnTo>
                      <a:pt x="352" y="322"/>
                    </a:lnTo>
                    <a:lnTo>
                      <a:pt x="672" y="41"/>
                    </a:lnTo>
                    <a:lnTo>
                      <a:pt x="699" y="22"/>
                    </a:lnTo>
                    <a:lnTo>
                      <a:pt x="730" y="9"/>
                    </a:lnTo>
                    <a:lnTo>
                      <a:pt x="763" y="1"/>
                    </a:lnTo>
                    <a:lnTo>
                      <a:pt x="795" y="0"/>
                    </a:lnTo>
                    <a:lnTo>
                      <a:pt x="828" y="6"/>
                    </a:lnTo>
                    <a:lnTo>
                      <a:pt x="859" y="20"/>
                    </a:lnTo>
                    <a:lnTo>
                      <a:pt x="884" y="35"/>
                    </a:lnTo>
                    <a:lnTo>
                      <a:pt x="905" y="55"/>
                    </a:lnTo>
                    <a:lnTo>
                      <a:pt x="923" y="77"/>
                    </a:lnTo>
                    <a:lnTo>
                      <a:pt x="936" y="102"/>
                    </a:lnTo>
                    <a:lnTo>
                      <a:pt x="945" y="129"/>
                    </a:lnTo>
                    <a:lnTo>
                      <a:pt x="949" y="158"/>
                    </a:lnTo>
                    <a:lnTo>
                      <a:pt x="949" y="188"/>
                    </a:lnTo>
                    <a:lnTo>
                      <a:pt x="837" y="1138"/>
                    </a:lnTo>
                    <a:lnTo>
                      <a:pt x="830" y="1169"/>
                    </a:lnTo>
                    <a:lnTo>
                      <a:pt x="818" y="1196"/>
                    </a:lnTo>
                    <a:lnTo>
                      <a:pt x="802" y="1221"/>
                    </a:lnTo>
                    <a:lnTo>
                      <a:pt x="781" y="1243"/>
                    </a:lnTo>
                    <a:lnTo>
                      <a:pt x="758" y="1260"/>
                    </a:lnTo>
                    <a:lnTo>
                      <a:pt x="730" y="1274"/>
                    </a:lnTo>
                    <a:lnTo>
                      <a:pt x="702" y="1283"/>
                    </a:lnTo>
                    <a:lnTo>
                      <a:pt x="670" y="1285"/>
                    </a:lnTo>
                    <a:lnTo>
                      <a:pt x="0" y="12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24" name="Group 223"/>
          <p:cNvGrpSpPr/>
          <p:nvPr/>
        </p:nvGrpSpPr>
        <p:grpSpPr>
          <a:xfrm>
            <a:off x="2502633" y="4281495"/>
            <a:ext cx="1807269" cy="1346216"/>
            <a:chOff x="2688896" y="4281495"/>
            <a:chExt cx="1807269" cy="1346216"/>
          </a:xfrm>
        </p:grpSpPr>
        <p:sp>
          <p:nvSpPr>
            <p:cNvPr id="45" name="Rectangle 44"/>
            <p:cNvSpPr/>
            <p:nvPr/>
          </p:nvSpPr>
          <p:spPr>
            <a:xfrm>
              <a:off x="2688896" y="5166046"/>
              <a:ext cx="180726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CA" sz="12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CRITICAL TO PROPER UNIT TESTING</a:t>
              </a:r>
              <a:endParaRPr kumimoji="0" lang="en-CA" sz="12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74" name="Group 54"/>
            <p:cNvGrpSpPr>
              <a:grpSpLocks noChangeAspect="1"/>
            </p:cNvGrpSpPr>
            <p:nvPr/>
          </p:nvGrpSpPr>
          <p:grpSpPr bwMode="auto">
            <a:xfrm>
              <a:off x="3266780" y="4281495"/>
              <a:ext cx="651499" cy="756544"/>
              <a:chOff x="2073" y="111"/>
              <a:chExt cx="3529" cy="4098"/>
            </a:xfrm>
          </p:grpSpPr>
          <p:sp>
            <p:nvSpPr>
              <p:cNvPr id="177" name="Freeform 56"/>
              <p:cNvSpPr>
                <a:spLocks/>
              </p:cNvSpPr>
              <p:nvPr/>
            </p:nvSpPr>
            <p:spPr bwMode="auto">
              <a:xfrm>
                <a:off x="4648" y="259"/>
                <a:ext cx="327" cy="369"/>
              </a:xfrm>
              <a:custGeom>
                <a:avLst/>
                <a:gdLst>
                  <a:gd name="T0" fmla="*/ 120 w 327"/>
                  <a:gd name="T1" fmla="*/ 0 h 369"/>
                  <a:gd name="T2" fmla="*/ 138 w 327"/>
                  <a:gd name="T3" fmla="*/ 4 h 369"/>
                  <a:gd name="T4" fmla="*/ 155 w 327"/>
                  <a:gd name="T5" fmla="*/ 11 h 369"/>
                  <a:gd name="T6" fmla="*/ 294 w 327"/>
                  <a:gd name="T7" fmla="*/ 93 h 369"/>
                  <a:gd name="T8" fmla="*/ 309 w 327"/>
                  <a:gd name="T9" fmla="*/ 105 h 369"/>
                  <a:gd name="T10" fmla="*/ 319 w 327"/>
                  <a:gd name="T11" fmla="*/ 120 h 369"/>
                  <a:gd name="T12" fmla="*/ 326 w 327"/>
                  <a:gd name="T13" fmla="*/ 136 h 369"/>
                  <a:gd name="T14" fmla="*/ 327 w 327"/>
                  <a:gd name="T15" fmla="*/ 155 h 369"/>
                  <a:gd name="T16" fmla="*/ 325 w 327"/>
                  <a:gd name="T17" fmla="*/ 172 h 369"/>
                  <a:gd name="T18" fmla="*/ 317 w 327"/>
                  <a:gd name="T19" fmla="*/ 190 h 369"/>
                  <a:gd name="T20" fmla="*/ 306 w 327"/>
                  <a:gd name="T21" fmla="*/ 205 h 369"/>
                  <a:gd name="T22" fmla="*/ 291 w 327"/>
                  <a:gd name="T23" fmla="*/ 216 h 369"/>
                  <a:gd name="T24" fmla="*/ 275 w 327"/>
                  <a:gd name="T25" fmla="*/ 222 h 369"/>
                  <a:gd name="T26" fmla="*/ 257 w 327"/>
                  <a:gd name="T27" fmla="*/ 225 h 369"/>
                  <a:gd name="T28" fmla="*/ 238 w 327"/>
                  <a:gd name="T29" fmla="*/ 222 h 369"/>
                  <a:gd name="T30" fmla="*/ 221 w 327"/>
                  <a:gd name="T31" fmla="*/ 215 h 369"/>
                  <a:gd name="T32" fmla="*/ 214 w 327"/>
                  <a:gd name="T33" fmla="*/ 211 h 369"/>
                  <a:gd name="T34" fmla="*/ 120 w 327"/>
                  <a:gd name="T35" fmla="*/ 369 h 369"/>
                  <a:gd name="T36" fmla="*/ 0 w 327"/>
                  <a:gd name="T37" fmla="*/ 295 h 369"/>
                  <a:gd name="T38" fmla="*/ 94 w 327"/>
                  <a:gd name="T39" fmla="*/ 138 h 369"/>
                  <a:gd name="T40" fmla="*/ 83 w 327"/>
                  <a:gd name="T41" fmla="*/ 131 h 369"/>
                  <a:gd name="T42" fmla="*/ 68 w 327"/>
                  <a:gd name="T43" fmla="*/ 120 h 369"/>
                  <a:gd name="T44" fmla="*/ 57 w 327"/>
                  <a:gd name="T45" fmla="*/ 105 h 369"/>
                  <a:gd name="T46" fmla="*/ 51 w 327"/>
                  <a:gd name="T47" fmla="*/ 88 h 369"/>
                  <a:gd name="T48" fmla="*/ 48 w 327"/>
                  <a:gd name="T49" fmla="*/ 71 h 369"/>
                  <a:gd name="T50" fmla="*/ 51 w 327"/>
                  <a:gd name="T51" fmla="*/ 52 h 369"/>
                  <a:gd name="T52" fmla="*/ 58 w 327"/>
                  <a:gd name="T53" fmla="*/ 35 h 369"/>
                  <a:gd name="T54" fmla="*/ 71 w 327"/>
                  <a:gd name="T55" fmla="*/ 20 h 369"/>
                  <a:gd name="T56" fmla="*/ 85 w 327"/>
                  <a:gd name="T57" fmla="*/ 8 h 369"/>
                  <a:gd name="T58" fmla="*/ 102 w 327"/>
                  <a:gd name="T59" fmla="*/ 2 h 369"/>
                  <a:gd name="T60" fmla="*/ 120 w 327"/>
                  <a:gd name="T61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7" h="369">
                    <a:moveTo>
                      <a:pt x="120" y="0"/>
                    </a:moveTo>
                    <a:lnTo>
                      <a:pt x="138" y="4"/>
                    </a:lnTo>
                    <a:lnTo>
                      <a:pt x="155" y="11"/>
                    </a:lnTo>
                    <a:lnTo>
                      <a:pt x="294" y="93"/>
                    </a:lnTo>
                    <a:lnTo>
                      <a:pt x="309" y="105"/>
                    </a:lnTo>
                    <a:lnTo>
                      <a:pt x="319" y="120"/>
                    </a:lnTo>
                    <a:lnTo>
                      <a:pt x="326" y="136"/>
                    </a:lnTo>
                    <a:lnTo>
                      <a:pt x="327" y="155"/>
                    </a:lnTo>
                    <a:lnTo>
                      <a:pt x="325" y="172"/>
                    </a:lnTo>
                    <a:lnTo>
                      <a:pt x="317" y="190"/>
                    </a:lnTo>
                    <a:lnTo>
                      <a:pt x="306" y="205"/>
                    </a:lnTo>
                    <a:lnTo>
                      <a:pt x="291" y="216"/>
                    </a:lnTo>
                    <a:lnTo>
                      <a:pt x="275" y="222"/>
                    </a:lnTo>
                    <a:lnTo>
                      <a:pt x="257" y="225"/>
                    </a:lnTo>
                    <a:lnTo>
                      <a:pt x="238" y="222"/>
                    </a:lnTo>
                    <a:lnTo>
                      <a:pt x="221" y="215"/>
                    </a:lnTo>
                    <a:lnTo>
                      <a:pt x="214" y="211"/>
                    </a:lnTo>
                    <a:lnTo>
                      <a:pt x="120" y="369"/>
                    </a:lnTo>
                    <a:lnTo>
                      <a:pt x="0" y="295"/>
                    </a:lnTo>
                    <a:lnTo>
                      <a:pt x="94" y="138"/>
                    </a:lnTo>
                    <a:lnTo>
                      <a:pt x="83" y="131"/>
                    </a:lnTo>
                    <a:lnTo>
                      <a:pt x="68" y="120"/>
                    </a:lnTo>
                    <a:lnTo>
                      <a:pt x="57" y="105"/>
                    </a:lnTo>
                    <a:lnTo>
                      <a:pt x="51" y="88"/>
                    </a:lnTo>
                    <a:lnTo>
                      <a:pt x="48" y="71"/>
                    </a:lnTo>
                    <a:lnTo>
                      <a:pt x="51" y="52"/>
                    </a:lnTo>
                    <a:lnTo>
                      <a:pt x="58" y="35"/>
                    </a:lnTo>
                    <a:lnTo>
                      <a:pt x="71" y="20"/>
                    </a:lnTo>
                    <a:lnTo>
                      <a:pt x="85" y="8"/>
                    </a:lnTo>
                    <a:lnTo>
                      <a:pt x="102" y="2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7BD2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57"/>
              <p:cNvSpPr>
                <a:spLocks noEditPoints="1"/>
              </p:cNvSpPr>
              <p:nvPr/>
            </p:nvSpPr>
            <p:spPr bwMode="auto">
              <a:xfrm>
                <a:off x="4190" y="111"/>
                <a:ext cx="424" cy="423"/>
              </a:xfrm>
              <a:custGeom>
                <a:avLst/>
                <a:gdLst>
                  <a:gd name="T0" fmla="*/ 212 w 424"/>
                  <a:gd name="T1" fmla="*/ 142 h 423"/>
                  <a:gd name="T2" fmla="*/ 190 w 424"/>
                  <a:gd name="T3" fmla="*/ 145 h 423"/>
                  <a:gd name="T4" fmla="*/ 171 w 424"/>
                  <a:gd name="T5" fmla="*/ 155 h 423"/>
                  <a:gd name="T6" fmla="*/ 155 w 424"/>
                  <a:gd name="T7" fmla="*/ 170 h 423"/>
                  <a:gd name="T8" fmla="*/ 145 w 424"/>
                  <a:gd name="T9" fmla="*/ 190 h 423"/>
                  <a:gd name="T10" fmla="*/ 141 w 424"/>
                  <a:gd name="T11" fmla="*/ 212 h 423"/>
                  <a:gd name="T12" fmla="*/ 145 w 424"/>
                  <a:gd name="T13" fmla="*/ 235 h 423"/>
                  <a:gd name="T14" fmla="*/ 155 w 424"/>
                  <a:gd name="T15" fmla="*/ 253 h 423"/>
                  <a:gd name="T16" fmla="*/ 171 w 424"/>
                  <a:gd name="T17" fmla="*/ 269 h 423"/>
                  <a:gd name="T18" fmla="*/ 190 w 424"/>
                  <a:gd name="T19" fmla="*/ 279 h 423"/>
                  <a:gd name="T20" fmla="*/ 212 w 424"/>
                  <a:gd name="T21" fmla="*/ 283 h 423"/>
                  <a:gd name="T22" fmla="*/ 234 w 424"/>
                  <a:gd name="T23" fmla="*/ 279 h 423"/>
                  <a:gd name="T24" fmla="*/ 254 w 424"/>
                  <a:gd name="T25" fmla="*/ 269 h 423"/>
                  <a:gd name="T26" fmla="*/ 269 w 424"/>
                  <a:gd name="T27" fmla="*/ 253 h 423"/>
                  <a:gd name="T28" fmla="*/ 279 w 424"/>
                  <a:gd name="T29" fmla="*/ 235 h 423"/>
                  <a:gd name="T30" fmla="*/ 283 w 424"/>
                  <a:gd name="T31" fmla="*/ 212 h 423"/>
                  <a:gd name="T32" fmla="*/ 279 w 424"/>
                  <a:gd name="T33" fmla="*/ 190 h 423"/>
                  <a:gd name="T34" fmla="*/ 269 w 424"/>
                  <a:gd name="T35" fmla="*/ 170 h 423"/>
                  <a:gd name="T36" fmla="*/ 254 w 424"/>
                  <a:gd name="T37" fmla="*/ 155 h 423"/>
                  <a:gd name="T38" fmla="*/ 234 w 424"/>
                  <a:gd name="T39" fmla="*/ 145 h 423"/>
                  <a:gd name="T40" fmla="*/ 212 w 424"/>
                  <a:gd name="T41" fmla="*/ 142 h 423"/>
                  <a:gd name="T42" fmla="*/ 212 w 424"/>
                  <a:gd name="T43" fmla="*/ 0 h 423"/>
                  <a:gd name="T44" fmla="*/ 251 w 424"/>
                  <a:gd name="T45" fmla="*/ 4 h 423"/>
                  <a:gd name="T46" fmla="*/ 287 w 424"/>
                  <a:gd name="T47" fmla="*/ 14 h 423"/>
                  <a:gd name="T48" fmla="*/ 319 w 424"/>
                  <a:gd name="T49" fmla="*/ 29 h 423"/>
                  <a:gd name="T50" fmla="*/ 349 w 424"/>
                  <a:gd name="T51" fmla="*/ 50 h 423"/>
                  <a:gd name="T52" fmla="*/ 375 w 424"/>
                  <a:gd name="T53" fmla="*/ 76 h 423"/>
                  <a:gd name="T54" fmla="*/ 396 w 424"/>
                  <a:gd name="T55" fmla="*/ 106 h 423"/>
                  <a:gd name="T56" fmla="*/ 411 w 424"/>
                  <a:gd name="T57" fmla="*/ 138 h 423"/>
                  <a:gd name="T58" fmla="*/ 421 w 424"/>
                  <a:gd name="T59" fmla="*/ 174 h 423"/>
                  <a:gd name="T60" fmla="*/ 424 w 424"/>
                  <a:gd name="T61" fmla="*/ 212 h 423"/>
                  <a:gd name="T62" fmla="*/ 421 w 424"/>
                  <a:gd name="T63" fmla="*/ 250 h 423"/>
                  <a:gd name="T64" fmla="*/ 411 w 424"/>
                  <a:gd name="T65" fmla="*/ 286 h 423"/>
                  <a:gd name="T66" fmla="*/ 396 w 424"/>
                  <a:gd name="T67" fmla="*/ 319 h 423"/>
                  <a:gd name="T68" fmla="*/ 375 w 424"/>
                  <a:gd name="T69" fmla="*/ 349 h 423"/>
                  <a:gd name="T70" fmla="*/ 349 w 424"/>
                  <a:gd name="T71" fmla="*/ 374 h 423"/>
                  <a:gd name="T72" fmla="*/ 319 w 424"/>
                  <a:gd name="T73" fmla="*/ 395 h 423"/>
                  <a:gd name="T74" fmla="*/ 287 w 424"/>
                  <a:gd name="T75" fmla="*/ 411 h 423"/>
                  <a:gd name="T76" fmla="*/ 251 w 424"/>
                  <a:gd name="T77" fmla="*/ 421 h 423"/>
                  <a:gd name="T78" fmla="*/ 212 w 424"/>
                  <a:gd name="T79" fmla="*/ 423 h 423"/>
                  <a:gd name="T80" fmla="*/ 175 w 424"/>
                  <a:gd name="T81" fmla="*/ 421 h 423"/>
                  <a:gd name="T82" fmla="*/ 139 w 424"/>
                  <a:gd name="T83" fmla="*/ 411 h 423"/>
                  <a:gd name="T84" fmla="*/ 105 w 424"/>
                  <a:gd name="T85" fmla="*/ 395 h 423"/>
                  <a:gd name="T86" fmla="*/ 76 w 424"/>
                  <a:gd name="T87" fmla="*/ 374 h 423"/>
                  <a:gd name="T88" fmla="*/ 51 w 424"/>
                  <a:gd name="T89" fmla="*/ 349 h 423"/>
                  <a:gd name="T90" fmla="*/ 30 w 424"/>
                  <a:gd name="T91" fmla="*/ 319 h 423"/>
                  <a:gd name="T92" fmla="*/ 14 w 424"/>
                  <a:gd name="T93" fmla="*/ 286 h 423"/>
                  <a:gd name="T94" fmla="*/ 4 w 424"/>
                  <a:gd name="T95" fmla="*/ 250 h 423"/>
                  <a:gd name="T96" fmla="*/ 0 w 424"/>
                  <a:gd name="T97" fmla="*/ 212 h 423"/>
                  <a:gd name="T98" fmla="*/ 4 w 424"/>
                  <a:gd name="T99" fmla="*/ 174 h 423"/>
                  <a:gd name="T100" fmla="*/ 14 w 424"/>
                  <a:gd name="T101" fmla="*/ 138 h 423"/>
                  <a:gd name="T102" fmla="*/ 30 w 424"/>
                  <a:gd name="T103" fmla="*/ 106 h 423"/>
                  <a:gd name="T104" fmla="*/ 51 w 424"/>
                  <a:gd name="T105" fmla="*/ 76 h 423"/>
                  <a:gd name="T106" fmla="*/ 76 w 424"/>
                  <a:gd name="T107" fmla="*/ 50 h 423"/>
                  <a:gd name="T108" fmla="*/ 105 w 424"/>
                  <a:gd name="T109" fmla="*/ 29 h 423"/>
                  <a:gd name="T110" fmla="*/ 139 w 424"/>
                  <a:gd name="T111" fmla="*/ 14 h 423"/>
                  <a:gd name="T112" fmla="*/ 175 w 424"/>
                  <a:gd name="T113" fmla="*/ 4 h 423"/>
                  <a:gd name="T114" fmla="*/ 212 w 424"/>
                  <a:gd name="T115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24" h="423">
                    <a:moveTo>
                      <a:pt x="212" y="142"/>
                    </a:moveTo>
                    <a:lnTo>
                      <a:pt x="190" y="145"/>
                    </a:lnTo>
                    <a:lnTo>
                      <a:pt x="171" y="155"/>
                    </a:lnTo>
                    <a:lnTo>
                      <a:pt x="155" y="170"/>
                    </a:lnTo>
                    <a:lnTo>
                      <a:pt x="145" y="190"/>
                    </a:lnTo>
                    <a:lnTo>
                      <a:pt x="141" y="212"/>
                    </a:lnTo>
                    <a:lnTo>
                      <a:pt x="145" y="235"/>
                    </a:lnTo>
                    <a:lnTo>
                      <a:pt x="155" y="253"/>
                    </a:lnTo>
                    <a:lnTo>
                      <a:pt x="171" y="269"/>
                    </a:lnTo>
                    <a:lnTo>
                      <a:pt x="190" y="279"/>
                    </a:lnTo>
                    <a:lnTo>
                      <a:pt x="212" y="283"/>
                    </a:lnTo>
                    <a:lnTo>
                      <a:pt x="234" y="279"/>
                    </a:lnTo>
                    <a:lnTo>
                      <a:pt x="254" y="269"/>
                    </a:lnTo>
                    <a:lnTo>
                      <a:pt x="269" y="253"/>
                    </a:lnTo>
                    <a:lnTo>
                      <a:pt x="279" y="235"/>
                    </a:lnTo>
                    <a:lnTo>
                      <a:pt x="283" y="212"/>
                    </a:lnTo>
                    <a:lnTo>
                      <a:pt x="279" y="190"/>
                    </a:lnTo>
                    <a:lnTo>
                      <a:pt x="269" y="170"/>
                    </a:lnTo>
                    <a:lnTo>
                      <a:pt x="254" y="155"/>
                    </a:lnTo>
                    <a:lnTo>
                      <a:pt x="234" y="145"/>
                    </a:lnTo>
                    <a:lnTo>
                      <a:pt x="212" y="142"/>
                    </a:lnTo>
                    <a:close/>
                    <a:moveTo>
                      <a:pt x="212" y="0"/>
                    </a:moveTo>
                    <a:lnTo>
                      <a:pt x="251" y="4"/>
                    </a:lnTo>
                    <a:lnTo>
                      <a:pt x="287" y="14"/>
                    </a:lnTo>
                    <a:lnTo>
                      <a:pt x="319" y="29"/>
                    </a:lnTo>
                    <a:lnTo>
                      <a:pt x="349" y="50"/>
                    </a:lnTo>
                    <a:lnTo>
                      <a:pt x="375" y="76"/>
                    </a:lnTo>
                    <a:lnTo>
                      <a:pt x="396" y="106"/>
                    </a:lnTo>
                    <a:lnTo>
                      <a:pt x="411" y="138"/>
                    </a:lnTo>
                    <a:lnTo>
                      <a:pt x="421" y="174"/>
                    </a:lnTo>
                    <a:lnTo>
                      <a:pt x="424" y="212"/>
                    </a:lnTo>
                    <a:lnTo>
                      <a:pt x="421" y="250"/>
                    </a:lnTo>
                    <a:lnTo>
                      <a:pt x="411" y="286"/>
                    </a:lnTo>
                    <a:lnTo>
                      <a:pt x="396" y="319"/>
                    </a:lnTo>
                    <a:lnTo>
                      <a:pt x="375" y="349"/>
                    </a:lnTo>
                    <a:lnTo>
                      <a:pt x="349" y="374"/>
                    </a:lnTo>
                    <a:lnTo>
                      <a:pt x="319" y="395"/>
                    </a:lnTo>
                    <a:lnTo>
                      <a:pt x="287" y="411"/>
                    </a:lnTo>
                    <a:lnTo>
                      <a:pt x="251" y="421"/>
                    </a:lnTo>
                    <a:lnTo>
                      <a:pt x="212" y="423"/>
                    </a:lnTo>
                    <a:lnTo>
                      <a:pt x="175" y="421"/>
                    </a:lnTo>
                    <a:lnTo>
                      <a:pt x="139" y="411"/>
                    </a:lnTo>
                    <a:lnTo>
                      <a:pt x="105" y="395"/>
                    </a:lnTo>
                    <a:lnTo>
                      <a:pt x="76" y="374"/>
                    </a:lnTo>
                    <a:lnTo>
                      <a:pt x="51" y="349"/>
                    </a:lnTo>
                    <a:lnTo>
                      <a:pt x="30" y="319"/>
                    </a:lnTo>
                    <a:lnTo>
                      <a:pt x="14" y="286"/>
                    </a:lnTo>
                    <a:lnTo>
                      <a:pt x="4" y="250"/>
                    </a:lnTo>
                    <a:lnTo>
                      <a:pt x="0" y="212"/>
                    </a:lnTo>
                    <a:lnTo>
                      <a:pt x="4" y="174"/>
                    </a:lnTo>
                    <a:lnTo>
                      <a:pt x="14" y="138"/>
                    </a:lnTo>
                    <a:lnTo>
                      <a:pt x="30" y="106"/>
                    </a:lnTo>
                    <a:lnTo>
                      <a:pt x="51" y="76"/>
                    </a:lnTo>
                    <a:lnTo>
                      <a:pt x="76" y="50"/>
                    </a:lnTo>
                    <a:lnTo>
                      <a:pt x="105" y="29"/>
                    </a:lnTo>
                    <a:lnTo>
                      <a:pt x="139" y="14"/>
                    </a:lnTo>
                    <a:lnTo>
                      <a:pt x="175" y="4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7BD2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58"/>
              <p:cNvSpPr>
                <a:spLocks/>
              </p:cNvSpPr>
              <p:nvPr/>
            </p:nvSpPr>
            <p:spPr bwMode="auto">
              <a:xfrm>
                <a:off x="2073" y="1101"/>
                <a:ext cx="3529" cy="2543"/>
              </a:xfrm>
              <a:custGeom>
                <a:avLst/>
                <a:gdLst>
                  <a:gd name="T0" fmla="*/ 211 w 3529"/>
                  <a:gd name="T1" fmla="*/ 0 h 2543"/>
                  <a:gd name="T2" fmla="*/ 3318 w 3529"/>
                  <a:gd name="T3" fmla="*/ 0 h 2543"/>
                  <a:gd name="T4" fmla="*/ 3355 w 3529"/>
                  <a:gd name="T5" fmla="*/ 2 h 2543"/>
                  <a:gd name="T6" fmla="*/ 3391 w 3529"/>
                  <a:gd name="T7" fmla="*/ 12 h 2543"/>
                  <a:gd name="T8" fmla="*/ 3425 w 3529"/>
                  <a:gd name="T9" fmla="*/ 28 h 2543"/>
                  <a:gd name="T10" fmla="*/ 3455 w 3529"/>
                  <a:gd name="T11" fmla="*/ 49 h 2543"/>
                  <a:gd name="T12" fmla="*/ 3479 w 3529"/>
                  <a:gd name="T13" fmla="*/ 74 h 2543"/>
                  <a:gd name="T14" fmla="*/ 3500 w 3529"/>
                  <a:gd name="T15" fmla="*/ 104 h 2543"/>
                  <a:gd name="T16" fmla="*/ 3517 w 3529"/>
                  <a:gd name="T17" fmla="*/ 138 h 2543"/>
                  <a:gd name="T18" fmla="*/ 3527 w 3529"/>
                  <a:gd name="T19" fmla="*/ 174 h 2543"/>
                  <a:gd name="T20" fmla="*/ 3529 w 3529"/>
                  <a:gd name="T21" fmla="*/ 211 h 2543"/>
                  <a:gd name="T22" fmla="*/ 3529 w 3529"/>
                  <a:gd name="T23" fmla="*/ 2331 h 2543"/>
                  <a:gd name="T24" fmla="*/ 3527 w 3529"/>
                  <a:gd name="T25" fmla="*/ 2369 h 2543"/>
                  <a:gd name="T26" fmla="*/ 3517 w 3529"/>
                  <a:gd name="T27" fmla="*/ 2405 h 2543"/>
                  <a:gd name="T28" fmla="*/ 3500 w 3529"/>
                  <a:gd name="T29" fmla="*/ 2437 h 2543"/>
                  <a:gd name="T30" fmla="*/ 3479 w 3529"/>
                  <a:gd name="T31" fmla="*/ 2467 h 2543"/>
                  <a:gd name="T32" fmla="*/ 3455 w 3529"/>
                  <a:gd name="T33" fmla="*/ 2493 h 2543"/>
                  <a:gd name="T34" fmla="*/ 3425 w 3529"/>
                  <a:gd name="T35" fmla="*/ 2514 h 2543"/>
                  <a:gd name="T36" fmla="*/ 3391 w 3529"/>
                  <a:gd name="T37" fmla="*/ 2529 h 2543"/>
                  <a:gd name="T38" fmla="*/ 3355 w 3529"/>
                  <a:gd name="T39" fmla="*/ 2539 h 2543"/>
                  <a:gd name="T40" fmla="*/ 3318 w 3529"/>
                  <a:gd name="T41" fmla="*/ 2543 h 2543"/>
                  <a:gd name="T42" fmla="*/ 211 w 3529"/>
                  <a:gd name="T43" fmla="*/ 2543 h 2543"/>
                  <a:gd name="T44" fmla="*/ 174 w 3529"/>
                  <a:gd name="T45" fmla="*/ 2539 h 2543"/>
                  <a:gd name="T46" fmla="*/ 138 w 3529"/>
                  <a:gd name="T47" fmla="*/ 2529 h 2543"/>
                  <a:gd name="T48" fmla="*/ 104 w 3529"/>
                  <a:gd name="T49" fmla="*/ 2514 h 2543"/>
                  <a:gd name="T50" fmla="*/ 74 w 3529"/>
                  <a:gd name="T51" fmla="*/ 2493 h 2543"/>
                  <a:gd name="T52" fmla="*/ 50 w 3529"/>
                  <a:gd name="T53" fmla="*/ 2467 h 2543"/>
                  <a:gd name="T54" fmla="*/ 29 w 3529"/>
                  <a:gd name="T55" fmla="*/ 2437 h 2543"/>
                  <a:gd name="T56" fmla="*/ 12 w 3529"/>
                  <a:gd name="T57" fmla="*/ 2405 h 2543"/>
                  <a:gd name="T58" fmla="*/ 2 w 3529"/>
                  <a:gd name="T59" fmla="*/ 2369 h 2543"/>
                  <a:gd name="T60" fmla="*/ 0 w 3529"/>
                  <a:gd name="T61" fmla="*/ 2331 h 2543"/>
                  <a:gd name="T62" fmla="*/ 0 w 3529"/>
                  <a:gd name="T63" fmla="*/ 211 h 2543"/>
                  <a:gd name="T64" fmla="*/ 2 w 3529"/>
                  <a:gd name="T65" fmla="*/ 174 h 2543"/>
                  <a:gd name="T66" fmla="*/ 12 w 3529"/>
                  <a:gd name="T67" fmla="*/ 138 h 2543"/>
                  <a:gd name="T68" fmla="*/ 29 w 3529"/>
                  <a:gd name="T69" fmla="*/ 104 h 2543"/>
                  <a:gd name="T70" fmla="*/ 50 w 3529"/>
                  <a:gd name="T71" fmla="*/ 74 h 2543"/>
                  <a:gd name="T72" fmla="*/ 74 w 3529"/>
                  <a:gd name="T73" fmla="*/ 49 h 2543"/>
                  <a:gd name="T74" fmla="*/ 104 w 3529"/>
                  <a:gd name="T75" fmla="*/ 28 h 2543"/>
                  <a:gd name="T76" fmla="*/ 138 w 3529"/>
                  <a:gd name="T77" fmla="*/ 12 h 2543"/>
                  <a:gd name="T78" fmla="*/ 174 w 3529"/>
                  <a:gd name="T79" fmla="*/ 2 h 2543"/>
                  <a:gd name="T80" fmla="*/ 211 w 3529"/>
                  <a:gd name="T81" fmla="*/ 0 h 2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529" h="2543">
                    <a:moveTo>
                      <a:pt x="211" y="0"/>
                    </a:moveTo>
                    <a:lnTo>
                      <a:pt x="3318" y="0"/>
                    </a:lnTo>
                    <a:lnTo>
                      <a:pt x="3355" y="2"/>
                    </a:lnTo>
                    <a:lnTo>
                      <a:pt x="3391" y="12"/>
                    </a:lnTo>
                    <a:lnTo>
                      <a:pt x="3425" y="28"/>
                    </a:lnTo>
                    <a:lnTo>
                      <a:pt x="3455" y="49"/>
                    </a:lnTo>
                    <a:lnTo>
                      <a:pt x="3479" y="74"/>
                    </a:lnTo>
                    <a:lnTo>
                      <a:pt x="3500" y="104"/>
                    </a:lnTo>
                    <a:lnTo>
                      <a:pt x="3517" y="138"/>
                    </a:lnTo>
                    <a:lnTo>
                      <a:pt x="3527" y="174"/>
                    </a:lnTo>
                    <a:lnTo>
                      <a:pt x="3529" y="211"/>
                    </a:lnTo>
                    <a:lnTo>
                      <a:pt x="3529" y="2331"/>
                    </a:lnTo>
                    <a:lnTo>
                      <a:pt x="3527" y="2369"/>
                    </a:lnTo>
                    <a:lnTo>
                      <a:pt x="3517" y="2405"/>
                    </a:lnTo>
                    <a:lnTo>
                      <a:pt x="3500" y="2437"/>
                    </a:lnTo>
                    <a:lnTo>
                      <a:pt x="3479" y="2467"/>
                    </a:lnTo>
                    <a:lnTo>
                      <a:pt x="3455" y="2493"/>
                    </a:lnTo>
                    <a:lnTo>
                      <a:pt x="3425" y="2514"/>
                    </a:lnTo>
                    <a:lnTo>
                      <a:pt x="3391" y="2529"/>
                    </a:lnTo>
                    <a:lnTo>
                      <a:pt x="3355" y="2539"/>
                    </a:lnTo>
                    <a:lnTo>
                      <a:pt x="3318" y="2543"/>
                    </a:lnTo>
                    <a:lnTo>
                      <a:pt x="211" y="2543"/>
                    </a:lnTo>
                    <a:lnTo>
                      <a:pt x="174" y="2539"/>
                    </a:lnTo>
                    <a:lnTo>
                      <a:pt x="138" y="2529"/>
                    </a:lnTo>
                    <a:lnTo>
                      <a:pt x="104" y="2514"/>
                    </a:lnTo>
                    <a:lnTo>
                      <a:pt x="74" y="2493"/>
                    </a:lnTo>
                    <a:lnTo>
                      <a:pt x="50" y="2467"/>
                    </a:lnTo>
                    <a:lnTo>
                      <a:pt x="29" y="2437"/>
                    </a:lnTo>
                    <a:lnTo>
                      <a:pt x="12" y="2405"/>
                    </a:lnTo>
                    <a:lnTo>
                      <a:pt x="2" y="2369"/>
                    </a:lnTo>
                    <a:lnTo>
                      <a:pt x="0" y="2331"/>
                    </a:lnTo>
                    <a:lnTo>
                      <a:pt x="0" y="211"/>
                    </a:lnTo>
                    <a:lnTo>
                      <a:pt x="2" y="174"/>
                    </a:lnTo>
                    <a:lnTo>
                      <a:pt x="12" y="138"/>
                    </a:lnTo>
                    <a:lnTo>
                      <a:pt x="29" y="104"/>
                    </a:lnTo>
                    <a:lnTo>
                      <a:pt x="50" y="74"/>
                    </a:lnTo>
                    <a:lnTo>
                      <a:pt x="74" y="49"/>
                    </a:lnTo>
                    <a:lnTo>
                      <a:pt x="104" y="28"/>
                    </a:lnTo>
                    <a:lnTo>
                      <a:pt x="138" y="12"/>
                    </a:lnTo>
                    <a:lnTo>
                      <a:pt x="174" y="2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59"/>
              <p:cNvSpPr>
                <a:spLocks/>
              </p:cNvSpPr>
              <p:nvPr/>
            </p:nvSpPr>
            <p:spPr bwMode="auto">
              <a:xfrm>
                <a:off x="3625" y="1101"/>
                <a:ext cx="1554" cy="776"/>
              </a:xfrm>
              <a:custGeom>
                <a:avLst/>
                <a:gdLst>
                  <a:gd name="T0" fmla="*/ 0 w 1554"/>
                  <a:gd name="T1" fmla="*/ 0 h 776"/>
                  <a:gd name="T2" fmla="*/ 1554 w 1554"/>
                  <a:gd name="T3" fmla="*/ 0 h 776"/>
                  <a:gd name="T4" fmla="*/ 1550 w 1554"/>
                  <a:gd name="T5" fmla="*/ 74 h 776"/>
                  <a:gd name="T6" fmla="*/ 1540 w 1554"/>
                  <a:gd name="T7" fmla="*/ 146 h 776"/>
                  <a:gd name="T8" fmla="*/ 1523 w 1554"/>
                  <a:gd name="T9" fmla="*/ 217 h 776"/>
                  <a:gd name="T10" fmla="*/ 1499 w 1554"/>
                  <a:gd name="T11" fmla="*/ 285 h 776"/>
                  <a:gd name="T12" fmla="*/ 1471 w 1554"/>
                  <a:gd name="T13" fmla="*/ 350 h 776"/>
                  <a:gd name="T14" fmla="*/ 1436 w 1554"/>
                  <a:gd name="T15" fmla="*/ 412 h 776"/>
                  <a:gd name="T16" fmla="*/ 1396 w 1554"/>
                  <a:gd name="T17" fmla="*/ 469 h 776"/>
                  <a:gd name="T18" fmla="*/ 1350 w 1554"/>
                  <a:gd name="T19" fmla="*/ 524 h 776"/>
                  <a:gd name="T20" fmla="*/ 1301 w 1554"/>
                  <a:gd name="T21" fmla="*/ 573 h 776"/>
                  <a:gd name="T22" fmla="*/ 1247 w 1554"/>
                  <a:gd name="T23" fmla="*/ 618 h 776"/>
                  <a:gd name="T24" fmla="*/ 1189 w 1554"/>
                  <a:gd name="T25" fmla="*/ 658 h 776"/>
                  <a:gd name="T26" fmla="*/ 1128 w 1554"/>
                  <a:gd name="T27" fmla="*/ 693 h 776"/>
                  <a:gd name="T28" fmla="*/ 1063 w 1554"/>
                  <a:gd name="T29" fmla="*/ 722 h 776"/>
                  <a:gd name="T30" fmla="*/ 996 w 1554"/>
                  <a:gd name="T31" fmla="*/ 745 h 776"/>
                  <a:gd name="T32" fmla="*/ 925 w 1554"/>
                  <a:gd name="T33" fmla="*/ 762 h 776"/>
                  <a:gd name="T34" fmla="*/ 852 w 1554"/>
                  <a:gd name="T35" fmla="*/ 773 h 776"/>
                  <a:gd name="T36" fmla="*/ 777 w 1554"/>
                  <a:gd name="T37" fmla="*/ 776 h 776"/>
                  <a:gd name="T38" fmla="*/ 703 w 1554"/>
                  <a:gd name="T39" fmla="*/ 773 h 776"/>
                  <a:gd name="T40" fmla="*/ 629 w 1554"/>
                  <a:gd name="T41" fmla="*/ 762 h 776"/>
                  <a:gd name="T42" fmla="*/ 559 w 1554"/>
                  <a:gd name="T43" fmla="*/ 745 h 776"/>
                  <a:gd name="T44" fmla="*/ 492 w 1554"/>
                  <a:gd name="T45" fmla="*/ 722 h 776"/>
                  <a:gd name="T46" fmla="*/ 427 w 1554"/>
                  <a:gd name="T47" fmla="*/ 693 h 776"/>
                  <a:gd name="T48" fmla="*/ 365 w 1554"/>
                  <a:gd name="T49" fmla="*/ 658 h 776"/>
                  <a:gd name="T50" fmla="*/ 307 w 1554"/>
                  <a:gd name="T51" fmla="*/ 618 h 776"/>
                  <a:gd name="T52" fmla="*/ 253 w 1554"/>
                  <a:gd name="T53" fmla="*/ 573 h 776"/>
                  <a:gd name="T54" fmla="*/ 204 w 1554"/>
                  <a:gd name="T55" fmla="*/ 524 h 776"/>
                  <a:gd name="T56" fmla="*/ 159 w 1554"/>
                  <a:gd name="T57" fmla="*/ 469 h 776"/>
                  <a:gd name="T58" fmla="*/ 119 w 1554"/>
                  <a:gd name="T59" fmla="*/ 412 h 776"/>
                  <a:gd name="T60" fmla="*/ 85 w 1554"/>
                  <a:gd name="T61" fmla="*/ 350 h 776"/>
                  <a:gd name="T62" fmla="*/ 55 w 1554"/>
                  <a:gd name="T63" fmla="*/ 285 h 776"/>
                  <a:gd name="T64" fmla="*/ 31 w 1554"/>
                  <a:gd name="T65" fmla="*/ 217 h 776"/>
                  <a:gd name="T66" fmla="*/ 15 w 1554"/>
                  <a:gd name="T67" fmla="*/ 146 h 776"/>
                  <a:gd name="T68" fmla="*/ 4 w 1554"/>
                  <a:gd name="T69" fmla="*/ 74 h 776"/>
                  <a:gd name="T70" fmla="*/ 0 w 1554"/>
                  <a:gd name="T71" fmla="*/ 0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4" h="776">
                    <a:moveTo>
                      <a:pt x="0" y="0"/>
                    </a:moveTo>
                    <a:lnTo>
                      <a:pt x="1554" y="0"/>
                    </a:lnTo>
                    <a:lnTo>
                      <a:pt x="1550" y="74"/>
                    </a:lnTo>
                    <a:lnTo>
                      <a:pt x="1540" y="146"/>
                    </a:lnTo>
                    <a:lnTo>
                      <a:pt x="1523" y="217"/>
                    </a:lnTo>
                    <a:lnTo>
                      <a:pt x="1499" y="285"/>
                    </a:lnTo>
                    <a:lnTo>
                      <a:pt x="1471" y="350"/>
                    </a:lnTo>
                    <a:lnTo>
                      <a:pt x="1436" y="412"/>
                    </a:lnTo>
                    <a:lnTo>
                      <a:pt x="1396" y="469"/>
                    </a:lnTo>
                    <a:lnTo>
                      <a:pt x="1350" y="524"/>
                    </a:lnTo>
                    <a:lnTo>
                      <a:pt x="1301" y="573"/>
                    </a:lnTo>
                    <a:lnTo>
                      <a:pt x="1247" y="618"/>
                    </a:lnTo>
                    <a:lnTo>
                      <a:pt x="1189" y="658"/>
                    </a:lnTo>
                    <a:lnTo>
                      <a:pt x="1128" y="693"/>
                    </a:lnTo>
                    <a:lnTo>
                      <a:pt x="1063" y="722"/>
                    </a:lnTo>
                    <a:lnTo>
                      <a:pt x="996" y="745"/>
                    </a:lnTo>
                    <a:lnTo>
                      <a:pt x="925" y="762"/>
                    </a:lnTo>
                    <a:lnTo>
                      <a:pt x="852" y="773"/>
                    </a:lnTo>
                    <a:lnTo>
                      <a:pt x="777" y="776"/>
                    </a:lnTo>
                    <a:lnTo>
                      <a:pt x="703" y="773"/>
                    </a:lnTo>
                    <a:lnTo>
                      <a:pt x="629" y="762"/>
                    </a:lnTo>
                    <a:lnTo>
                      <a:pt x="559" y="745"/>
                    </a:lnTo>
                    <a:lnTo>
                      <a:pt x="492" y="722"/>
                    </a:lnTo>
                    <a:lnTo>
                      <a:pt x="427" y="693"/>
                    </a:lnTo>
                    <a:lnTo>
                      <a:pt x="365" y="658"/>
                    </a:lnTo>
                    <a:lnTo>
                      <a:pt x="307" y="618"/>
                    </a:lnTo>
                    <a:lnTo>
                      <a:pt x="253" y="573"/>
                    </a:lnTo>
                    <a:lnTo>
                      <a:pt x="204" y="524"/>
                    </a:lnTo>
                    <a:lnTo>
                      <a:pt x="159" y="469"/>
                    </a:lnTo>
                    <a:lnTo>
                      <a:pt x="119" y="412"/>
                    </a:lnTo>
                    <a:lnTo>
                      <a:pt x="85" y="350"/>
                    </a:lnTo>
                    <a:lnTo>
                      <a:pt x="55" y="285"/>
                    </a:lnTo>
                    <a:lnTo>
                      <a:pt x="31" y="217"/>
                    </a:lnTo>
                    <a:lnTo>
                      <a:pt x="15" y="146"/>
                    </a:lnTo>
                    <a:lnTo>
                      <a:pt x="4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46C96"/>
              </a:solidFill>
              <a:ln w="0">
                <a:solidFill>
                  <a:srgbClr val="546C9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60"/>
              <p:cNvSpPr>
                <a:spLocks/>
              </p:cNvSpPr>
              <p:nvPr/>
            </p:nvSpPr>
            <p:spPr bwMode="auto">
              <a:xfrm>
                <a:off x="2638" y="2089"/>
                <a:ext cx="1412" cy="1555"/>
              </a:xfrm>
              <a:custGeom>
                <a:avLst/>
                <a:gdLst>
                  <a:gd name="T0" fmla="*/ 281 w 1412"/>
                  <a:gd name="T1" fmla="*/ 0 h 1555"/>
                  <a:gd name="T2" fmla="*/ 281 w 1412"/>
                  <a:gd name="T3" fmla="*/ 0 h 1555"/>
                  <a:gd name="T4" fmla="*/ 328 w 1412"/>
                  <a:gd name="T5" fmla="*/ 4 h 1555"/>
                  <a:gd name="T6" fmla="*/ 367 w 1412"/>
                  <a:gd name="T7" fmla="*/ 14 h 1555"/>
                  <a:gd name="T8" fmla="*/ 404 w 1412"/>
                  <a:gd name="T9" fmla="*/ 29 h 1555"/>
                  <a:gd name="T10" fmla="*/ 439 w 1412"/>
                  <a:gd name="T11" fmla="*/ 49 h 1555"/>
                  <a:gd name="T12" fmla="*/ 470 w 1412"/>
                  <a:gd name="T13" fmla="*/ 73 h 1555"/>
                  <a:gd name="T14" fmla="*/ 496 w 1412"/>
                  <a:gd name="T15" fmla="*/ 102 h 1555"/>
                  <a:gd name="T16" fmla="*/ 520 w 1412"/>
                  <a:gd name="T17" fmla="*/ 134 h 1555"/>
                  <a:gd name="T18" fmla="*/ 538 w 1412"/>
                  <a:gd name="T19" fmla="*/ 170 h 1555"/>
                  <a:gd name="T20" fmla="*/ 553 w 1412"/>
                  <a:gd name="T21" fmla="*/ 209 h 1555"/>
                  <a:gd name="T22" fmla="*/ 562 w 1412"/>
                  <a:gd name="T23" fmla="*/ 249 h 1555"/>
                  <a:gd name="T24" fmla="*/ 564 w 1412"/>
                  <a:gd name="T25" fmla="*/ 291 h 1555"/>
                  <a:gd name="T26" fmla="*/ 564 w 1412"/>
                  <a:gd name="T27" fmla="*/ 778 h 1555"/>
                  <a:gd name="T28" fmla="*/ 564 w 1412"/>
                  <a:gd name="T29" fmla="*/ 778 h 1555"/>
                  <a:gd name="T30" fmla="*/ 610 w 1412"/>
                  <a:gd name="T31" fmla="*/ 781 h 1555"/>
                  <a:gd name="T32" fmla="*/ 654 w 1412"/>
                  <a:gd name="T33" fmla="*/ 792 h 1555"/>
                  <a:gd name="T34" fmla="*/ 693 w 1412"/>
                  <a:gd name="T35" fmla="*/ 810 h 1555"/>
                  <a:gd name="T36" fmla="*/ 729 w 1412"/>
                  <a:gd name="T37" fmla="*/ 832 h 1555"/>
                  <a:gd name="T38" fmla="*/ 763 w 1412"/>
                  <a:gd name="T39" fmla="*/ 861 h 1555"/>
                  <a:gd name="T40" fmla="*/ 804 w 1412"/>
                  <a:gd name="T41" fmla="*/ 851 h 1555"/>
                  <a:gd name="T42" fmla="*/ 847 w 1412"/>
                  <a:gd name="T43" fmla="*/ 848 h 1555"/>
                  <a:gd name="T44" fmla="*/ 893 w 1412"/>
                  <a:gd name="T45" fmla="*/ 852 h 1555"/>
                  <a:gd name="T46" fmla="*/ 935 w 1412"/>
                  <a:gd name="T47" fmla="*/ 863 h 1555"/>
                  <a:gd name="T48" fmla="*/ 976 w 1412"/>
                  <a:gd name="T49" fmla="*/ 879 h 1555"/>
                  <a:gd name="T50" fmla="*/ 1012 w 1412"/>
                  <a:gd name="T51" fmla="*/ 903 h 1555"/>
                  <a:gd name="T52" fmla="*/ 1044 w 1412"/>
                  <a:gd name="T53" fmla="*/ 932 h 1555"/>
                  <a:gd name="T54" fmla="*/ 1085 w 1412"/>
                  <a:gd name="T55" fmla="*/ 922 h 1555"/>
                  <a:gd name="T56" fmla="*/ 1129 w 1412"/>
                  <a:gd name="T57" fmla="*/ 919 h 1555"/>
                  <a:gd name="T58" fmla="*/ 1175 w 1412"/>
                  <a:gd name="T59" fmla="*/ 923 h 1555"/>
                  <a:gd name="T60" fmla="*/ 1214 w 1412"/>
                  <a:gd name="T61" fmla="*/ 932 h 1555"/>
                  <a:gd name="T62" fmla="*/ 1252 w 1412"/>
                  <a:gd name="T63" fmla="*/ 948 h 1555"/>
                  <a:gd name="T64" fmla="*/ 1285 w 1412"/>
                  <a:gd name="T65" fmla="*/ 968 h 1555"/>
                  <a:gd name="T66" fmla="*/ 1316 w 1412"/>
                  <a:gd name="T67" fmla="*/ 992 h 1555"/>
                  <a:gd name="T68" fmla="*/ 1343 w 1412"/>
                  <a:gd name="T69" fmla="*/ 1021 h 1555"/>
                  <a:gd name="T70" fmla="*/ 1367 w 1412"/>
                  <a:gd name="T71" fmla="*/ 1053 h 1555"/>
                  <a:gd name="T72" fmla="*/ 1386 w 1412"/>
                  <a:gd name="T73" fmla="*/ 1089 h 1555"/>
                  <a:gd name="T74" fmla="*/ 1399 w 1412"/>
                  <a:gd name="T75" fmla="*/ 1127 h 1555"/>
                  <a:gd name="T76" fmla="*/ 1408 w 1412"/>
                  <a:gd name="T77" fmla="*/ 1168 h 1555"/>
                  <a:gd name="T78" fmla="*/ 1412 w 1412"/>
                  <a:gd name="T79" fmla="*/ 1209 h 1555"/>
                  <a:gd name="T80" fmla="*/ 1412 w 1412"/>
                  <a:gd name="T81" fmla="*/ 1555 h 1555"/>
                  <a:gd name="T82" fmla="*/ 0 w 1412"/>
                  <a:gd name="T83" fmla="*/ 1555 h 1555"/>
                  <a:gd name="T84" fmla="*/ 0 w 1412"/>
                  <a:gd name="T85" fmla="*/ 283 h 1555"/>
                  <a:gd name="T86" fmla="*/ 2 w 1412"/>
                  <a:gd name="T87" fmla="*/ 246 h 1555"/>
                  <a:gd name="T88" fmla="*/ 8 w 1412"/>
                  <a:gd name="T89" fmla="*/ 209 h 1555"/>
                  <a:gd name="T90" fmla="*/ 21 w 1412"/>
                  <a:gd name="T91" fmla="*/ 175 h 1555"/>
                  <a:gd name="T92" fmla="*/ 37 w 1412"/>
                  <a:gd name="T93" fmla="*/ 142 h 1555"/>
                  <a:gd name="T94" fmla="*/ 58 w 1412"/>
                  <a:gd name="T95" fmla="*/ 111 h 1555"/>
                  <a:gd name="T96" fmla="*/ 81 w 1412"/>
                  <a:gd name="T97" fmla="*/ 83 h 1555"/>
                  <a:gd name="T98" fmla="*/ 110 w 1412"/>
                  <a:gd name="T99" fmla="*/ 59 h 1555"/>
                  <a:gd name="T100" fmla="*/ 141 w 1412"/>
                  <a:gd name="T101" fmla="*/ 37 h 1555"/>
                  <a:gd name="T102" fmla="*/ 173 w 1412"/>
                  <a:gd name="T103" fmla="*/ 21 h 1555"/>
                  <a:gd name="T104" fmla="*/ 208 w 1412"/>
                  <a:gd name="T105" fmla="*/ 10 h 1555"/>
                  <a:gd name="T106" fmla="*/ 244 w 1412"/>
                  <a:gd name="T107" fmla="*/ 3 h 1555"/>
                  <a:gd name="T108" fmla="*/ 281 w 1412"/>
                  <a:gd name="T109" fmla="*/ 0 h 1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12" h="1555">
                    <a:moveTo>
                      <a:pt x="281" y="0"/>
                    </a:moveTo>
                    <a:lnTo>
                      <a:pt x="281" y="0"/>
                    </a:lnTo>
                    <a:lnTo>
                      <a:pt x="328" y="4"/>
                    </a:lnTo>
                    <a:lnTo>
                      <a:pt x="367" y="14"/>
                    </a:lnTo>
                    <a:lnTo>
                      <a:pt x="404" y="29"/>
                    </a:lnTo>
                    <a:lnTo>
                      <a:pt x="439" y="49"/>
                    </a:lnTo>
                    <a:lnTo>
                      <a:pt x="470" y="73"/>
                    </a:lnTo>
                    <a:lnTo>
                      <a:pt x="496" y="102"/>
                    </a:lnTo>
                    <a:lnTo>
                      <a:pt x="520" y="134"/>
                    </a:lnTo>
                    <a:lnTo>
                      <a:pt x="538" y="170"/>
                    </a:lnTo>
                    <a:lnTo>
                      <a:pt x="553" y="209"/>
                    </a:lnTo>
                    <a:lnTo>
                      <a:pt x="562" y="249"/>
                    </a:lnTo>
                    <a:lnTo>
                      <a:pt x="564" y="291"/>
                    </a:lnTo>
                    <a:lnTo>
                      <a:pt x="564" y="778"/>
                    </a:lnTo>
                    <a:lnTo>
                      <a:pt x="564" y="778"/>
                    </a:lnTo>
                    <a:lnTo>
                      <a:pt x="610" y="781"/>
                    </a:lnTo>
                    <a:lnTo>
                      <a:pt x="654" y="792"/>
                    </a:lnTo>
                    <a:lnTo>
                      <a:pt x="693" y="810"/>
                    </a:lnTo>
                    <a:lnTo>
                      <a:pt x="729" y="832"/>
                    </a:lnTo>
                    <a:lnTo>
                      <a:pt x="763" y="861"/>
                    </a:lnTo>
                    <a:lnTo>
                      <a:pt x="804" y="851"/>
                    </a:lnTo>
                    <a:lnTo>
                      <a:pt x="847" y="848"/>
                    </a:lnTo>
                    <a:lnTo>
                      <a:pt x="893" y="852"/>
                    </a:lnTo>
                    <a:lnTo>
                      <a:pt x="935" y="863"/>
                    </a:lnTo>
                    <a:lnTo>
                      <a:pt x="976" y="879"/>
                    </a:lnTo>
                    <a:lnTo>
                      <a:pt x="1012" y="903"/>
                    </a:lnTo>
                    <a:lnTo>
                      <a:pt x="1044" y="932"/>
                    </a:lnTo>
                    <a:lnTo>
                      <a:pt x="1085" y="922"/>
                    </a:lnTo>
                    <a:lnTo>
                      <a:pt x="1129" y="919"/>
                    </a:lnTo>
                    <a:lnTo>
                      <a:pt x="1175" y="923"/>
                    </a:lnTo>
                    <a:lnTo>
                      <a:pt x="1214" y="932"/>
                    </a:lnTo>
                    <a:lnTo>
                      <a:pt x="1252" y="948"/>
                    </a:lnTo>
                    <a:lnTo>
                      <a:pt x="1285" y="968"/>
                    </a:lnTo>
                    <a:lnTo>
                      <a:pt x="1316" y="992"/>
                    </a:lnTo>
                    <a:lnTo>
                      <a:pt x="1343" y="1021"/>
                    </a:lnTo>
                    <a:lnTo>
                      <a:pt x="1367" y="1053"/>
                    </a:lnTo>
                    <a:lnTo>
                      <a:pt x="1386" y="1089"/>
                    </a:lnTo>
                    <a:lnTo>
                      <a:pt x="1399" y="1127"/>
                    </a:lnTo>
                    <a:lnTo>
                      <a:pt x="1408" y="1168"/>
                    </a:lnTo>
                    <a:lnTo>
                      <a:pt x="1412" y="1209"/>
                    </a:lnTo>
                    <a:lnTo>
                      <a:pt x="1412" y="1555"/>
                    </a:lnTo>
                    <a:lnTo>
                      <a:pt x="0" y="1555"/>
                    </a:lnTo>
                    <a:lnTo>
                      <a:pt x="0" y="283"/>
                    </a:lnTo>
                    <a:lnTo>
                      <a:pt x="2" y="246"/>
                    </a:lnTo>
                    <a:lnTo>
                      <a:pt x="8" y="209"/>
                    </a:lnTo>
                    <a:lnTo>
                      <a:pt x="21" y="175"/>
                    </a:lnTo>
                    <a:lnTo>
                      <a:pt x="37" y="142"/>
                    </a:lnTo>
                    <a:lnTo>
                      <a:pt x="58" y="111"/>
                    </a:lnTo>
                    <a:lnTo>
                      <a:pt x="81" y="83"/>
                    </a:lnTo>
                    <a:lnTo>
                      <a:pt x="110" y="59"/>
                    </a:lnTo>
                    <a:lnTo>
                      <a:pt x="141" y="37"/>
                    </a:lnTo>
                    <a:lnTo>
                      <a:pt x="173" y="21"/>
                    </a:lnTo>
                    <a:lnTo>
                      <a:pt x="208" y="10"/>
                    </a:lnTo>
                    <a:lnTo>
                      <a:pt x="244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546C96"/>
              </a:solidFill>
              <a:ln w="0">
                <a:solidFill>
                  <a:srgbClr val="546C9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61"/>
              <p:cNvSpPr>
                <a:spLocks/>
              </p:cNvSpPr>
              <p:nvPr/>
            </p:nvSpPr>
            <p:spPr bwMode="auto">
              <a:xfrm>
                <a:off x="2284" y="1312"/>
                <a:ext cx="3107" cy="2120"/>
              </a:xfrm>
              <a:custGeom>
                <a:avLst/>
                <a:gdLst>
                  <a:gd name="T0" fmla="*/ 71 w 3107"/>
                  <a:gd name="T1" fmla="*/ 0 h 2120"/>
                  <a:gd name="T2" fmla="*/ 3036 w 3107"/>
                  <a:gd name="T3" fmla="*/ 0 h 2120"/>
                  <a:gd name="T4" fmla="*/ 3059 w 3107"/>
                  <a:gd name="T5" fmla="*/ 4 h 2120"/>
                  <a:gd name="T6" fmla="*/ 3077 w 3107"/>
                  <a:gd name="T7" fmla="*/ 13 h 2120"/>
                  <a:gd name="T8" fmla="*/ 3093 w 3107"/>
                  <a:gd name="T9" fmla="*/ 30 h 2120"/>
                  <a:gd name="T10" fmla="*/ 3103 w 3107"/>
                  <a:gd name="T11" fmla="*/ 48 h 2120"/>
                  <a:gd name="T12" fmla="*/ 3107 w 3107"/>
                  <a:gd name="T13" fmla="*/ 71 h 2120"/>
                  <a:gd name="T14" fmla="*/ 3107 w 3107"/>
                  <a:gd name="T15" fmla="*/ 2049 h 2120"/>
                  <a:gd name="T16" fmla="*/ 3103 w 3107"/>
                  <a:gd name="T17" fmla="*/ 2071 h 2120"/>
                  <a:gd name="T18" fmla="*/ 3093 w 3107"/>
                  <a:gd name="T19" fmla="*/ 2091 h 2120"/>
                  <a:gd name="T20" fmla="*/ 3077 w 3107"/>
                  <a:gd name="T21" fmla="*/ 2106 h 2120"/>
                  <a:gd name="T22" fmla="*/ 3059 w 3107"/>
                  <a:gd name="T23" fmla="*/ 2116 h 2120"/>
                  <a:gd name="T24" fmla="*/ 3036 w 3107"/>
                  <a:gd name="T25" fmla="*/ 2120 h 2120"/>
                  <a:gd name="T26" fmla="*/ 71 w 3107"/>
                  <a:gd name="T27" fmla="*/ 2120 h 2120"/>
                  <a:gd name="T28" fmla="*/ 48 w 3107"/>
                  <a:gd name="T29" fmla="*/ 2116 h 2120"/>
                  <a:gd name="T30" fmla="*/ 30 w 3107"/>
                  <a:gd name="T31" fmla="*/ 2106 h 2120"/>
                  <a:gd name="T32" fmla="*/ 14 w 3107"/>
                  <a:gd name="T33" fmla="*/ 2091 h 2120"/>
                  <a:gd name="T34" fmla="*/ 4 w 3107"/>
                  <a:gd name="T35" fmla="*/ 2071 h 2120"/>
                  <a:gd name="T36" fmla="*/ 0 w 3107"/>
                  <a:gd name="T37" fmla="*/ 2049 h 2120"/>
                  <a:gd name="T38" fmla="*/ 0 w 3107"/>
                  <a:gd name="T39" fmla="*/ 71 h 2120"/>
                  <a:gd name="T40" fmla="*/ 4 w 3107"/>
                  <a:gd name="T41" fmla="*/ 48 h 2120"/>
                  <a:gd name="T42" fmla="*/ 14 w 3107"/>
                  <a:gd name="T43" fmla="*/ 30 h 2120"/>
                  <a:gd name="T44" fmla="*/ 30 w 3107"/>
                  <a:gd name="T45" fmla="*/ 13 h 2120"/>
                  <a:gd name="T46" fmla="*/ 48 w 3107"/>
                  <a:gd name="T47" fmla="*/ 4 h 2120"/>
                  <a:gd name="T48" fmla="*/ 71 w 3107"/>
                  <a:gd name="T49" fmla="*/ 0 h 2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107" h="2120">
                    <a:moveTo>
                      <a:pt x="71" y="0"/>
                    </a:moveTo>
                    <a:lnTo>
                      <a:pt x="3036" y="0"/>
                    </a:lnTo>
                    <a:lnTo>
                      <a:pt x="3059" y="4"/>
                    </a:lnTo>
                    <a:lnTo>
                      <a:pt x="3077" y="13"/>
                    </a:lnTo>
                    <a:lnTo>
                      <a:pt x="3093" y="30"/>
                    </a:lnTo>
                    <a:lnTo>
                      <a:pt x="3103" y="48"/>
                    </a:lnTo>
                    <a:lnTo>
                      <a:pt x="3107" y="71"/>
                    </a:lnTo>
                    <a:lnTo>
                      <a:pt x="3107" y="2049"/>
                    </a:lnTo>
                    <a:lnTo>
                      <a:pt x="3103" y="2071"/>
                    </a:lnTo>
                    <a:lnTo>
                      <a:pt x="3093" y="2091"/>
                    </a:lnTo>
                    <a:lnTo>
                      <a:pt x="3077" y="2106"/>
                    </a:lnTo>
                    <a:lnTo>
                      <a:pt x="3059" y="2116"/>
                    </a:lnTo>
                    <a:lnTo>
                      <a:pt x="3036" y="2120"/>
                    </a:lnTo>
                    <a:lnTo>
                      <a:pt x="71" y="2120"/>
                    </a:lnTo>
                    <a:lnTo>
                      <a:pt x="48" y="2116"/>
                    </a:lnTo>
                    <a:lnTo>
                      <a:pt x="30" y="2106"/>
                    </a:lnTo>
                    <a:lnTo>
                      <a:pt x="14" y="2091"/>
                    </a:lnTo>
                    <a:lnTo>
                      <a:pt x="4" y="2071"/>
                    </a:lnTo>
                    <a:lnTo>
                      <a:pt x="0" y="2049"/>
                    </a:lnTo>
                    <a:lnTo>
                      <a:pt x="0" y="71"/>
                    </a:lnTo>
                    <a:lnTo>
                      <a:pt x="4" y="48"/>
                    </a:lnTo>
                    <a:lnTo>
                      <a:pt x="14" y="30"/>
                    </a:lnTo>
                    <a:lnTo>
                      <a:pt x="30" y="13"/>
                    </a:lnTo>
                    <a:lnTo>
                      <a:pt x="48" y="4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62"/>
              <p:cNvSpPr>
                <a:spLocks/>
              </p:cNvSpPr>
              <p:nvPr/>
            </p:nvSpPr>
            <p:spPr bwMode="auto">
              <a:xfrm>
                <a:off x="3655" y="1312"/>
                <a:ext cx="1494" cy="565"/>
              </a:xfrm>
              <a:custGeom>
                <a:avLst/>
                <a:gdLst>
                  <a:gd name="T0" fmla="*/ 0 w 1494"/>
                  <a:gd name="T1" fmla="*/ 0 h 565"/>
                  <a:gd name="T2" fmla="*/ 1494 w 1494"/>
                  <a:gd name="T3" fmla="*/ 0 h 565"/>
                  <a:gd name="T4" fmla="*/ 1471 w 1494"/>
                  <a:gd name="T5" fmla="*/ 68 h 565"/>
                  <a:gd name="T6" fmla="*/ 1442 w 1494"/>
                  <a:gd name="T7" fmla="*/ 134 h 565"/>
                  <a:gd name="T8" fmla="*/ 1407 w 1494"/>
                  <a:gd name="T9" fmla="*/ 196 h 565"/>
                  <a:gd name="T10" fmla="*/ 1368 w 1494"/>
                  <a:gd name="T11" fmla="*/ 254 h 565"/>
                  <a:gd name="T12" fmla="*/ 1323 w 1494"/>
                  <a:gd name="T13" fmla="*/ 309 h 565"/>
                  <a:gd name="T14" fmla="*/ 1273 w 1494"/>
                  <a:gd name="T15" fmla="*/ 360 h 565"/>
                  <a:gd name="T16" fmla="*/ 1220 w 1494"/>
                  <a:gd name="T17" fmla="*/ 405 h 565"/>
                  <a:gd name="T18" fmla="*/ 1162 w 1494"/>
                  <a:gd name="T19" fmla="*/ 446 h 565"/>
                  <a:gd name="T20" fmla="*/ 1100 w 1494"/>
                  <a:gd name="T21" fmla="*/ 480 h 565"/>
                  <a:gd name="T22" fmla="*/ 1035 w 1494"/>
                  <a:gd name="T23" fmla="*/ 510 h 565"/>
                  <a:gd name="T24" fmla="*/ 967 w 1494"/>
                  <a:gd name="T25" fmla="*/ 534 h 565"/>
                  <a:gd name="T26" fmla="*/ 896 w 1494"/>
                  <a:gd name="T27" fmla="*/ 551 h 565"/>
                  <a:gd name="T28" fmla="*/ 823 w 1494"/>
                  <a:gd name="T29" fmla="*/ 562 h 565"/>
                  <a:gd name="T30" fmla="*/ 747 w 1494"/>
                  <a:gd name="T31" fmla="*/ 565 h 565"/>
                  <a:gd name="T32" fmla="*/ 673 w 1494"/>
                  <a:gd name="T33" fmla="*/ 562 h 565"/>
                  <a:gd name="T34" fmla="*/ 599 w 1494"/>
                  <a:gd name="T35" fmla="*/ 551 h 565"/>
                  <a:gd name="T36" fmla="*/ 529 w 1494"/>
                  <a:gd name="T37" fmla="*/ 534 h 565"/>
                  <a:gd name="T38" fmla="*/ 460 w 1494"/>
                  <a:gd name="T39" fmla="*/ 510 h 565"/>
                  <a:gd name="T40" fmla="*/ 395 w 1494"/>
                  <a:gd name="T41" fmla="*/ 480 h 565"/>
                  <a:gd name="T42" fmla="*/ 334 w 1494"/>
                  <a:gd name="T43" fmla="*/ 446 h 565"/>
                  <a:gd name="T44" fmla="*/ 276 w 1494"/>
                  <a:gd name="T45" fmla="*/ 405 h 565"/>
                  <a:gd name="T46" fmla="*/ 221 w 1494"/>
                  <a:gd name="T47" fmla="*/ 360 h 565"/>
                  <a:gd name="T48" fmla="*/ 171 w 1494"/>
                  <a:gd name="T49" fmla="*/ 309 h 565"/>
                  <a:gd name="T50" fmla="*/ 127 w 1494"/>
                  <a:gd name="T51" fmla="*/ 254 h 565"/>
                  <a:gd name="T52" fmla="*/ 87 w 1494"/>
                  <a:gd name="T53" fmla="*/ 196 h 565"/>
                  <a:gd name="T54" fmla="*/ 52 w 1494"/>
                  <a:gd name="T55" fmla="*/ 134 h 565"/>
                  <a:gd name="T56" fmla="*/ 24 w 1494"/>
                  <a:gd name="T57" fmla="*/ 68 h 565"/>
                  <a:gd name="T58" fmla="*/ 0 w 1494"/>
                  <a:gd name="T59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94" h="565">
                    <a:moveTo>
                      <a:pt x="0" y="0"/>
                    </a:moveTo>
                    <a:lnTo>
                      <a:pt x="1494" y="0"/>
                    </a:lnTo>
                    <a:lnTo>
                      <a:pt x="1471" y="68"/>
                    </a:lnTo>
                    <a:lnTo>
                      <a:pt x="1442" y="134"/>
                    </a:lnTo>
                    <a:lnTo>
                      <a:pt x="1407" y="196"/>
                    </a:lnTo>
                    <a:lnTo>
                      <a:pt x="1368" y="254"/>
                    </a:lnTo>
                    <a:lnTo>
                      <a:pt x="1323" y="309"/>
                    </a:lnTo>
                    <a:lnTo>
                      <a:pt x="1273" y="360"/>
                    </a:lnTo>
                    <a:lnTo>
                      <a:pt x="1220" y="405"/>
                    </a:lnTo>
                    <a:lnTo>
                      <a:pt x="1162" y="446"/>
                    </a:lnTo>
                    <a:lnTo>
                      <a:pt x="1100" y="480"/>
                    </a:lnTo>
                    <a:lnTo>
                      <a:pt x="1035" y="510"/>
                    </a:lnTo>
                    <a:lnTo>
                      <a:pt x="967" y="534"/>
                    </a:lnTo>
                    <a:lnTo>
                      <a:pt x="896" y="551"/>
                    </a:lnTo>
                    <a:lnTo>
                      <a:pt x="823" y="562"/>
                    </a:lnTo>
                    <a:lnTo>
                      <a:pt x="747" y="565"/>
                    </a:lnTo>
                    <a:lnTo>
                      <a:pt x="673" y="562"/>
                    </a:lnTo>
                    <a:lnTo>
                      <a:pt x="599" y="551"/>
                    </a:lnTo>
                    <a:lnTo>
                      <a:pt x="529" y="534"/>
                    </a:lnTo>
                    <a:lnTo>
                      <a:pt x="460" y="510"/>
                    </a:lnTo>
                    <a:lnTo>
                      <a:pt x="395" y="480"/>
                    </a:lnTo>
                    <a:lnTo>
                      <a:pt x="334" y="446"/>
                    </a:lnTo>
                    <a:lnTo>
                      <a:pt x="276" y="405"/>
                    </a:lnTo>
                    <a:lnTo>
                      <a:pt x="221" y="360"/>
                    </a:lnTo>
                    <a:lnTo>
                      <a:pt x="171" y="309"/>
                    </a:lnTo>
                    <a:lnTo>
                      <a:pt x="127" y="254"/>
                    </a:lnTo>
                    <a:lnTo>
                      <a:pt x="87" y="196"/>
                    </a:lnTo>
                    <a:lnTo>
                      <a:pt x="52" y="134"/>
                    </a:lnTo>
                    <a:lnTo>
                      <a:pt x="24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F3FF"/>
              </a:solidFill>
              <a:ln w="0">
                <a:solidFill>
                  <a:srgbClr val="E8F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63"/>
              <p:cNvSpPr>
                <a:spLocks/>
              </p:cNvSpPr>
              <p:nvPr/>
            </p:nvSpPr>
            <p:spPr bwMode="auto">
              <a:xfrm>
                <a:off x="2638" y="2089"/>
                <a:ext cx="1412" cy="1343"/>
              </a:xfrm>
              <a:custGeom>
                <a:avLst/>
                <a:gdLst>
                  <a:gd name="T0" fmla="*/ 281 w 1412"/>
                  <a:gd name="T1" fmla="*/ 0 h 1343"/>
                  <a:gd name="T2" fmla="*/ 281 w 1412"/>
                  <a:gd name="T3" fmla="*/ 0 h 1343"/>
                  <a:gd name="T4" fmla="*/ 328 w 1412"/>
                  <a:gd name="T5" fmla="*/ 4 h 1343"/>
                  <a:gd name="T6" fmla="*/ 367 w 1412"/>
                  <a:gd name="T7" fmla="*/ 14 h 1343"/>
                  <a:gd name="T8" fmla="*/ 404 w 1412"/>
                  <a:gd name="T9" fmla="*/ 29 h 1343"/>
                  <a:gd name="T10" fmla="*/ 439 w 1412"/>
                  <a:gd name="T11" fmla="*/ 49 h 1343"/>
                  <a:gd name="T12" fmla="*/ 470 w 1412"/>
                  <a:gd name="T13" fmla="*/ 73 h 1343"/>
                  <a:gd name="T14" fmla="*/ 496 w 1412"/>
                  <a:gd name="T15" fmla="*/ 102 h 1343"/>
                  <a:gd name="T16" fmla="*/ 520 w 1412"/>
                  <a:gd name="T17" fmla="*/ 134 h 1343"/>
                  <a:gd name="T18" fmla="*/ 538 w 1412"/>
                  <a:gd name="T19" fmla="*/ 170 h 1343"/>
                  <a:gd name="T20" fmla="*/ 553 w 1412"/>
                  <a:gd name="T21" fmla="*/ 209 h 1343"/>
                  <a:gd name="T22" fmla="*/ 562 w 1412"/>
                  <a:gd name="T23" fmla="*/ 249 h 1343"/>
                  <a:gd name="T24" fmla="*/ 564 w 1412"/>
                  <a:gd name="T25" fmla="*/ 291 h 1343"/>
                  <a:gd name="T26" fmla="*/ 564 w 1412"/>
                  <a:gd name="T27" fmla="*/ 778 h 1343"/>
                  <a:gd name="T28" fmla="*/ 564 w 1412"/>
                  <a:gd name="T29" fmla="*/ 778 h 1343"/>
                  <a:gd name="T30" fmla="*/ 610 w 1412"/>
                  <a:gd name="T31" fmla="*/ 781 h 1343"/>
                  <a:gd name="T32" fmla="*/ 654 w 1412"/>
                  <a:gd name="T33" fmla="*/ 792 h 1343"/>
                  <a:gd name="T34" fmla="*/ 693 w 1412"/>
                  <a:gd name="T35" fmla="*/ 810 h 1343"/>
                  <a:gd name="T36" fmla="*/ 729 w 1412"/>
                  <a:gd name="T37" fmla="*/ 832 h 1343"/>
                  <a:gd name="T38" fmla="*/ 763 w 1412"/>
                  <a:gd name="T39" fmla="*/ 861 h 1343"/>
                  <a:gd name="T40" fmla="*/ 804 w 1412"/>
                  <a:gd name="T41" fmla="*/ 851 h 1343"/>
                  <a:gd name="T42" fmla="*/ 847 w 1412"/>
                  <a:gd name="T43" fmla="*/ 848 h 1343"/>
                  <a:gd name="T44" fmla="*/ 893 w 1412"/>
                  <a:gd name="T45" fmla="*/ 852 h 1343"/>
                  <a:gd name="T46" fmla="*/ 935 w 1412"/>
                  <a:gd name="T47" fmla="*/ 863 h 1343"/>
                  <a:gd name="T48" fmla="*/ 976 w 1412"/>
                  <a:gd name="T49" fmla="*/ 879 h 1343"/>
                  <a:gd name="T50" fmla="*/ 1012 w 1412"/>
                  <a:gd name="T51" fmla="*/ 903 h 1343"/>
                  <a:gd name="T52" fmla="*/ 1044 w 1412"/>
                  <a:gd name="T53" fmla="*/ 932 h 1343"/>
                  <a:gd name="T54" fmla="*/ 1085 w 1412"/>
                  <a:gd name="T55" fmla="*/ 922 h 1343"/>
                  <a:gd name="T56" fmla="*/ 1129 w 1412"/>
                  <a:gd name="T57" fmla="*/ 919 h 1343"/>
                  <a:gd name="T58" fmla="*/ 1175 w 1412"/>
                  <a:gd name="T59" fmla="*/ 923 h 1343"/>
                  <a:gd name="T60" fmla="*/ 1214 w 1412"/>
                  <a:gd name="T61" fmla="*/ 932 h 1343"/>
                  <a:gd name="T62" fmla="*/ 1252 w 1412"/>
                  <a:gd name="T63" fmla="*/ 948 h 1343"/>
                  <a:gd name="T64" fmla="*/ 1285 w 1412"/>
                  <a:gd name="T65" fmla="*/ 968 h 1343"/>
                  <a:gd name="T66" fmla="*/ 1316 w 1412"/>
                  <a:gd name="T67" fmla="*/ 992 h 1343"/>
                  <a:gd name="T68" fmla="*/ 1343 w 1412"/>
                  <a:gd name="T69" fmla="*/ 1021 h 1343"/>
                  <a:gd name="T70" fmla="*/ 1367 w 1412"/>
                  <a:gd name="T71" fmla="*/ 1053 h 1343"/>
                  <a:gd name="T72" fmla="*/ 1386 w 1412"/>
                  <a:gd name="T73" fmla="*/ 1089 h 1343"/>
                  <a:gd name="T74" fmla="*/ 1399 w 1412"/>
                  <a:gd name="T75" fmla="*/ 1127 h 1343"/>
                  <a:gd name="T76" fmla="*/ 1408 w 1412"/>
                  <a:gd name="T77" fmla="*/ 1168 h 1343"/>
                  <a:gd name="T78" fmla="*/ 1412 w 1412"/>
                  <a:gd name="T79" fmla="*/ 1209 h 1343"/>
                  <a:gd name="T80" fmla="*/ 1412 w 1412"/>
                  <a:gd name="T81" fmla="*/ 1343 h 1343"/>
                  <a:gd name="T82" fmla="*/ 0 w 1412"/>
                  <a:gd name="T83" fmla="*/ 1343 h 1343"/>
                  <a:gd name="T84" fmla="*/ 0 w 1412"/>
                  <a:gd name="T85" fmla="*/ 283 h 1343"/>
                  <a:gd name="T86" fmla="*/ 2 w 1412"/>
                  <a:gd name="T87" fmla="*/ 246 h 1343"/>
                  <a:gd name="T88" fmla="*/ 8 w 1412"/>
                  <a:gd name="T89" fmla="*/ 209 h 1343"/>
                  <a:gd name="T90" fmla="*/ 21 w 1412"/>
                  <a:gd name="T91" fmla="*/ 175 h 1343"/>
                  <a:gd name="T92" fmla="*/ 37 w 1412"/>
                  <a:gd name="T93" fmla="*/ 142 h 1343"/>
                  <a:gd name="T94" fmla="*/ 58 w 1412"/>
                  <a:gd name="T95" fmla="*/ 111 h 1343"/>
                  <a:gd name="T96" fmla="*/ 81 w 1412"/>
                  <a:gd name="T97" fmla="*/ 83 h 1343"/>
                  <a:gd name="T98" fmla="*/ 110 w 1412"/>
                  <a:gd name="T99" fmla="*/ 59 h 1343"/>
                  <a:gd name="T100" fmla="*/ 141 w 1412"/>
                  <a:gd name="T101" fmla="*/ 37 h 1343"/>
                  <a:gd name="T102" fmla="*/ 173 w 1412"/>
                  <a:gd name="T103" fmla="*/ 21 h 1343"/>
                  <a:gd name="T104" fmla="*/ 208 w 1412"/>
                  <a:gd name="T105" fmla="*/ 10 h 1343"/>
                  <a:gd name="T106" fmla="*/ 244 w 1412"/>
                  <a:gd name="T107" fmla="*/ 3 h 1343"/>
                  <a:gd name="T108" fmla="*/ 281 w 1412"/>
                  <a:gd name="T109" fmla="*/ 0 h 1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12" h="1343">
                    <a:moveTo>
                      <a:pt x="281" y="0"/>
                    </a:moveTo>
                    <a:lnTo>
                      <a:pt x="281" y="0"/>
                    </a:lnTo>
                    <a:lnTo>
                      <a:pt x="328" y="4"/>
                    </a:lnTo>
                    <a:lnTo>
                      <a:pt x="367" y="14"/>
                    </a:lnTo>
                    <a:lnTo>
                      <a:pt x="404" y="29"/>
                    </a:lnTo>
                    <a:lnTo>
                      <a:pt x="439" y="49"/>
                    </a:lnTo>
                    <a:lnTo>
                      <a:pt x="470" y="73"/>
                    </a:lnTo>
                    <a:lnTo>
                      <a:pt x="496" y="102"/>
                    </a:lnTo>
                    <a:lnTo>
                      <a:pt x="520" y="134"/>
                    </a:lnTo>
                    <a:lnTo>
                      <a:pt x="538" y="170"/>
                    </a:lnTo>
                    <a:lnTo>
                      <a:pt x="553" y="209"/>
                    </a:lnTo>
                    <a:lnTo>
                      <a:pt x="562" y="249"/>
                    </a:lnTo>
                    <a:lnTo>
                      <a:pt x="564" y="291"/>
                    </a:lnTo>
                    <a:lnTo>
                      <a:pt x="564" y="778"/>
                    </a:lnTo>
                    <a:lnTo>
                      <a:pt x="564" y="778"/>
                    </a:lnTo>
                    <a:lnTo>
                      <a:pt x="610" y="781"/>
                    </a:lnTo>
                    <a:lnTo>
                      <a:pt x="654" y="792"/>
                    </a:lnTo>
                    <a:lnTo>
                      <a:pt x="693" y="810"/>
                    </a:lnTo>
                    <a:lnTo>
                      <a:pt x="729" y="832"/>
                    </a:lnTo>
                    <a:lnTo>
                      <a:pt x="763" y="861"/>
                    </a:lnTo>
                    <a:lnTo>
                      <a:pt x="804" y="851"/>
                    </a:lnTo>
                    <a:lnTo>
                      <a:pt x="847" y="848"/>
                    </a:lnTo>
                    <a:lnTo>
                      <a:pt x="893" y="852"/>
                    </a:lnTo>
                    <a:lnTo>
                      <a:pt x="935" y="863"/>
                    </a:lnTo>
                    <a:lnTo>
                      <a:pt x="976" y="879"/>
                    </a:lnTo>
                    <a:lnTo>
                      <a:pt x="1012" y="903"/>
                    </a:lnTo>
                    <a:lnTo>
                      <a:pt x="1044" y="932"/>
                    </a:lnTo>
                    <a:lnTo>
                      <a:pt x="1085" y="922"/>
                    </a:lnTo>
                    <a:lnTo>
                      <a:pt x="1129" y="919"/>
                    </a:lnTo>
                    <a:lnTo>
                      <a:pt x="1175" y="923"/>
                    </a:lnTo>
                    <a:lnTo>
                      <a:pt x="1214" y="932"/>
                    </a:lnTo>
                    <a:lnTo>
                      <a:pt x="1252" y="948"/>
                    </a:lnTo>
                    <a:lnTo>
                      <a:pt x="1285" y="968"/>
                    </a:lnTo>
                    <a:lnTo>
                      <a:pt x="1316" y="992"/>
                    </a:lnTo>
                    <a:lnTo>
                      <a:pt x="1343" y="1021"/>
                    </a:lnTo>
                    <a:lnTo>
                      <a:pt x="1367" y="1053"/>
                    </a:lnTo>
                    <a:lnTo>
                      <a:pt x="1386" y="1089"/>
                    </a:lnTo>
                    <a:lnTo>
                      <a:pt x="1399" y="1127"/>
                    </a:lnTo>
                    <a:lnTo>
                      <a:pt x="1408" y="1168"/>
                    </a:lnTo>
                    <a:lnTo>
                      <a:pt x="1412" y="1209"/>
                    </a:lnTo>
                    <a:lnTo>
                      <a:pt x="1412" y="1343"/>
                    </a:lnTo>
                    <a:lnTo>
                      <a:pt x="0" y="1343"/>
                    </a:lnTo>
                    <a:lnTo>
                      <a:pt x="0" y="283"/>
                    </a:lnTo>
                    <a:lnTo>
                      <a:pt x="2" y="246"/>
                    </a:lnTo>
                    <a:lnTo>
                      <a:pt x="8" y="209"/>
                    </a:lnTo>
                    <a:lnTo>
                      <a:pt x="21" y="175"/>
                    </a:lnTo>
                    <a:lnTo>
                      <a:pt x="37" y="142"/>
                    </a:lnTo>
                    <a:lnTo>
                      <a:pt x="58" y="111"/>
                    </a:lnTo>
                    <a:lnTo>
                      <a:pt x="81" y="83"/>
                    </a:lnTo>
                    <a:lnTo>
                      <a:pt x="110" y="59"/>
                    </a:lnTo>
                    <a:lnTo>
                      <a:pt x="141" y="37"/>
                    </a:lnTo>
                    <a:lnTo>
                      <a:pt x="173" y="21"/>
                    </a:lnTo>
                    <a:lnTo>
                      <a:pt x="208" y="10"/>
                    </a:lnTo>
                    <a:lnTo>
                      <a:pt x="244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3FF"/>
              </a:solidFill>
              <a:ln w="0">
                <a:solidFill>
                  <a:srgbClr val="E8F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64"/>
              <p:cNvSpPr>
                <a:spLocks/>
              </p:cNvSpPr>
              <p:nvPr/>
            </p:nvSpPr>
            <p:spPr bwMode="auto">
              <a:xfrm>
                <a:off x="2496" y="1948"/>
                <a:ext cx="848" cy="848"/>
              </a:xfrm>
              <a:custGeom>
                <a:avLst/>
                <a:gdLst>
                  <a:gd name="T0" fmla="*/ 423 w 848"/>
                  <a:gd name="T1" fmla="*/ 0 h 848"/>
                  <a:gd name="T2" fmla="*/ 482 w 848"/>
                  <a:gd name="T3" fmla="*/ 3 h 848"/>
                  <a:gd name="T4" fmla="*/ 536 w 848"/>
                  <a:gd name="T5" fmla="*/ 16 h 848"/>
                  <a:gd name="T6" fmla="*/ 588 w 848"/>
                  <a:gd name="T7" fmla="*/ 33 h 848"/>
                  <a:gd name="T8" fmla="*/ 638 w 848"/>
                  <a:gd name="T9" fmla="*/ 58 h 848"/>
                  <a:gd name="T10" fmla="*/ 683 w 848"/>
                  <a:gd name="T11" fmla="*/ 88 h 848"/>
                  <a:gd name="T12" fmla="*/ 724 w 848"/>
                  <a:gd name="T13" fmla="*/ 124 h 848"/>
                  <a:gd name="T14" fmla="*/ 760 w 848"/>
                  <a:gd name="T15" fmla="*/ 165 h 848"/>
                  <a:gd name="T16" fmla="*/ 789 w 848"/>
                  <a:gd name="T17" fmla="*/ 210 h 848"/>
                  <a:gd name="T18" fmla="*/ 814 w 848"/>
                  <a:gd name="T19" fmla="*/ 259 h 848"/>
                  <a:gd name="T20" fmla="*/ 833 w 848"/>
                  <a:gd name="T21" fmla="*/ 311 h 848"/>
                  <a:gd name="T22" fmla="*/ 844 w 848"/>
                  <a:gd name="T23" fmla="*/ 366 h 848"/>
                  <a:gd name="T24" fmla="*/ 848 w 848"/>
                  <a:gd name="T25" fmla="*/ 424 h 848"/>
                  <a:gd name="T26" fmla="*/ 844 w 848"/>
                  <a:gd name="T27" fmla="*/ 481 h 848"/>
                  <a:gd name="T28" fmla="*/ 833 w 848"/>
                  <a:gd name="T29" fmla="*/ 536 h 848"/>
                  <a:gd name="T30" fmla="*/ 814 w 848"/>
                  <a:gd name="T31" fmla="*/ 590 h 848"/>
                  <a:gd name="T32" fmla="*/ 789 w 848"/>
                  <a:gd name="T33" fmla="*/ 638 h 848"/>
                  <a:gd name="T34" fmla="*/ 760 w 848"/>
                  <a:gd name="T35" fmla="*/ 683 h 848"/>
                  <a:gd name="T36" fmla="*/ 724 w 848"/>
                  <a:gd name="T37" fmla="*/ 724 h 848"/>
                  <a:gd name="T38" fmla="*/ 683 w 848"/>
                  <a:gd name="T39" fmla="*/ 760 h 848"/>
                  <a:gd name="T40" fmla="*/ 638 w 848"/>
                  <a:gd name="T41" fmla="*/ 789 h 848"/>
                  <a:gd name="T42" fmla="*/ 588 w 848"/>
                  <a:gd name="T43" fmla="*/ 814 h 848"/>
                  <a:gd name="T44" fmla="*/ 536 w 848"/>
                  <a:gd name="T45" fmla="*/ 833 h 848"/>
                  <a:gd name="T46" fmla="*/ 482 w 848"/>
                  <a:gd name="T47" fmla="*/ 844 h 848"/>
                  <a:gd name="T48" fmla="*/ 423 w 848"/>
                  <a:gd name="T49" fmla="*/ 848 h 848"/>
                  <a:gd name="T50" fmla="*/ 366 w 848"/>
                  <a:gd name="T51" fmla="*/ 844 h 848"/>
                  <a:gd name="T52" fmla="*/ 312 w 848"/>
                  <a:gd name="T53" fmla="*/ 833 h 848"/>
                  <a:gd name="T54" fmla="*/ 258 w 848"/>
                  <a:gd name="T55" fmla="*/ 814 h 848"/>
                  <a:gd name="T56" fmla="*/ 210 w 848"/>
                  <a:gd name="T57" fmla="*/ 789 h 848"/>
                  <a:gd name="T58" fmla="*/ 165 w 848"/>
                  <a:gd name="T59" fmla="*/ 760 h 848"/>
                  <a:gd name="T60" fmla="*/ 124 w 848"/>
                  <a:gd name="T61" fmla="*/ 724 h 848"/>
                  <a:gd name="T62" fmla="*/ 88 w 848"/>
                  <a:gd name="T63" fmla="*/ 683 h 848"/>
                  <a:gd name="T64" fmla="*/ 58 w 848"/>
                  <a:gd name="T65" fmla="*/ 638 h 848"/>
                  <a:gd name="T66" fmla="*/ 34 w 848"/>
                  <a:gd name="T67" fmla="*/ 590 h 848"/>
                  <a:gd name="T68" fmla="*/ 15 w 848"/>
                  <a:gd name="T69" fmla="*/ 536 h 848"/>
                  <a:gd name="T70" fmla="*/ 4 w 848"/>
                  <a:gd name="T71" fmla="*/ 481 h 848"/>
                  <a:gd name="T72" fmla="*/ 0 w 848"/>
                  <a:gd name="T73" fmla="*/ 424 h 848"/>
                  <a:gd name="T74" fmla="*/ 4 w 848"/>
                  <a:gd name="T75" fmla="*/ 366 h 848"/>
                  <a:gd name="T76" fmla="*/ 15 w 848"/>
                  <a:gd name="T77" fmla="*/ 311 h 848"/>
                  <a:gd name="T78" fmla="*/ 34 w 848"/>
                  <a:gd name="T79" fmla="*/ 259 h 848"/>
                  <a:gd name="T80" fmla="*/ 58 w 848"/>
                  <a:gd name="T81" fmla="*/ 210 h 848"/>
                  <a:gd name="T82" fmla="*/ 88 w 848"/>
                  <a:gd name="T83" fmla="*/ 165 h 848"/>
                  <a:gd name="T84" fmla="*/ 124 w 848"/>
                  <a:gd name="T85" fmla="*/ 124 h 848"/>
                  <a:gd name="T86" fmla="*/ 165 w 848"/>
                  <a:gd name="T87" fmla="*/ 88 h 848"/>
                  <a:gd name="T88" fmla="*/ 210 w 848"/>
                  <a:gd name="T89" fmla="*/ 58 h 848"/>
                  <a:gd name="T90" fmla="*/ 258 w 848"/>
                  <a:gd name="T91" fmla="*/ 33 h 848"/>
                  <a:gd name="T92" fmla="*/ 312 w 848"/>
                  <a:gd name="T93" fmla="*/ 16 h 848"/>
                  <a:gd name="T94" fmla="*/ 366 w 848"/>
                  <a:gd name="T95" fmla="*/ 3 h 848"/>
                  <a:gd name="T96" fmla="*/ 423 w 848"/>
                  <a:gd name="T97" fmla="*/ 0 h 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48" h="848">
                    <a:moveTo>
                      <a:pt x="423" y="0"/>
                    </a:moveTo>
                    <a:lnTo>
                      <a:pt x="482" y="3"/>
                    </a:lnTo>
                    <a:lnTo>
                      <a:pt x="536" y="16"/>
                    </a:lnTo>
                    <a:lnTo>
                      <a:pt x="588" y="33"/>
                    </a:lnTo>
                    <a:lnTo>
                      <a:pt x="638" y="58"/>
                    </a:lnTo>
                    <a:lnTo>
                      <a:pt x="683" y="88"/>
                    </a:lnTo>
                    <a:lnTo>
                      <a:pt x="724" y="124"/>
                    </a:lnTo>
                    <a:lnTo>
                      <a:pt x="760" y="165"/>
                    </a:lnTo>
                    <a:lnTo>
                      <a:pt x="789" y="210"/>
                    </a:lnTo>
                    <a:lnTo>
                      <a:pt x="814" y="259"/>
                    </a:lnTo>
                    <a:lnTo>
                      <a:pt x="833" y="311"/>
                    </a:lnTo>
                    <a:lnTo>
                      <a:pt x="844" y="366"/>
                    </a:lnTo>
                    <a:lnTo>
                      <a:pt x="848" y="424"/>
                    </a:lnTo>
                    <a:lnTo>
                      <a:pt x="844" y="481"/>
                    </a:lnTo>
                    <a:lnTo>
                      <a:pt x="833" y="536"/>
                    </a:lnTo>
                    <a:lnTo>
                      <a:pt x="814" y="590"/>
                    </a:lnTo>
                    <a:lnTo>
                      <a:pt x="789" y="638"/>
                    </a:lnTo>
                    <a:lnTo>
                      <a:pt x="760" y="683"/>
                    </a:lnTo>
                    <a:lnTo>
                      <a:pt x="724" y="724"/>
                    </a:lnTo>
                    <a:lnTo>
                      <a:pt x="683" y="760"/>
                    </a:lnTo>
                    <a:lnTo>
                      <a:pt x="638" y="789"/>
                    </a:lnTo>
                    <a:lnTo>
                      <a:pt x="588" y="814"/>
                    </a:lnTo>
                    <a:lnTo>
                      <a:pt x="536" y="833"/>
                    </a:lnTo>
                    <a:lnTo>
                      <a:pt x="482" y="844"/>
                    </a:lnTo>
                    <a:lnTo>
                      <a:pt x="423" y="848"/>
                    </a:lnTo>
                    <a:lnTo>
                      <a:pt x="366" y="844"/>
                    </a:lnTo>
                    <a:lnTo>
                      <a:pt x="312" y="833"/>
                    </a:lnTo>
                    <a:lnTo>
                      <a:pt x="258" y="814"/>
                    </a:lnTo>
                    <a:lnTo>
                      <a:pt x="210" y="789"/>
                    </a:lnTo>
                    <a:lnTo>
                      <a:pt x="165" y="760"/>
                    </a:lnTo>
                    <a:lnTo>
                      <a:pt x="124" y="724"/>
                    </a:lnTo>
                    <a:lnTo>
                      <a:pt x="88" y="683"/>
                    </a:lnTo>
                    <a:lnTo>
                      <a:pt x="58" y="638"/>
                    </a:lnTo>
                    <a:lnTo>
                      <a:pt x="34" y="590"/>
                    </a:lnTo>
                    <a:lnTo>
                      <a:pt x="15" y="536"/>
                    </a:lnTo>
                    <a:lnTo>
                      <a:pt x="4" y="481"/>
                    </a:lnTo>
                    <a:lnTo>
                      <a:pt x="0" y="424"/>
                    </a:lnTo>
                    <a:lnTo>
                      <a:pt x="4" y="366"/>
                    </a:lnTo>
                    <a:lnTo>
                      <a:pt x="15" y="311"/>
                    </a:lnTo>
                    <a:lnTo>
                      <a:pt x="34" y="259"/>
                    </a:lnTo>
                    <a:lnTo>
                      <a:pt x="58" y="210"/>
                    </a:lnTo>
                    <a:lnTo>
                      <a:pt x="88" y="165"/>
                    </a:lnTo>
                    <a:lnTo>
                      <a:pt x="124" y="124"/>
                    </a:lnTo>
                    <a:lnTo>
                      <a:pt x="165" y="88"/>
                    </a:lnTo>
                    <a:lnTo>
                      <a:pt x="210" y="58"/>
                    </a:lnTo>
                    <a:lnTo>
                      <a:pt x="258" y="33"/>
                    </a:lnTo>
                    <a:lnTo>
                      <a:pt x="312" y="16"/>
                    </a:lnTo>
                    <a:lnTo>
                      <a:pt x="366" y="3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C821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65"/>
              <p:cNvSpPr>
                <a:spLocks/>
              </p:cNvSpPr>
              <p:nvPr/>
            </p:nvSpPr>
            <p:spPr bwMode="auto">
              <a:xfrm>
                <a:off x="2638" y="2089"/>
                <a:ext cx="564" cy="707"/>
              </a:xfrm>
              <a:custGeom>
                <a:avLst/>
                <a:gdLst>
                  <a:gd name="T0" fmla="*/ 281 w 564"/>
                  <a:gd name="T1" fmla="*/ 0 h 707"/>
                  <a:gd name="T2" fmla="*/ 327 w 564"/>
                  <a:gd name="T3" fmla="*/ 4 h 707"/>
                  <a:gd name="T4" fmla="*/ 371 w 564"/>
                  <a:gd name="T5" fmla="*/ 15 h 707"/>
                  <a:gd name="T6" fmla="*/ 412 w 564"/>
                  <a:gd name="T7" fmla="*/ 33 h 707"/>
                  <a:gd name="T8" fmla="*/ 449 w 564"/>
                  <a:gd name="T9" fmla="*/ 55 h 707"/>
                  <a:gd name="T10" fmla="*/ 481 w 564"/>
                  <a:gd name="T11" fmla="*/ 83 h 707"/>
                  <a:gd name="T12" fmla="*/ 510 w 564"/>
                  <a:gd name="T13" fmla="*/ 116 h 707"/>
                  <a:gd name="T14" fmla="*/ 533 w 564"/>
                  <a:gd name="T15" fmla="*/ 153 h 707"/>
                  <a:gd name="T16" fmla="*/ 549 w 564"/>
                  <a:gd name="T17" fmla="*/ 194 h 707"/>
                  <a:gd name="T18" fmla="*/ 560 w 564"/>
                  <a:gd name="T19" fmla="*/ 237 h 707"/>
                  <a:gd name="T20" fmla="*/ 564 w 564"/>
                  <a:gd name="T21" fmla="*/ 283 h 707"/>
                  <a:gd name="T22" fmla="*/ 564 w 564"/>
                  <a:gd name="T23" fmla="*/ 599 h 707"/>
                  <a:gd name="T24" fmla="*/ 524 w 564"/>
                  <a:gd name="T25" fmla="*/ 630 h 707"/>
                  <a:gd name="T26" fmla="*/ 482 w 564"/>
                  <a:gd name="T27" fmla="*/ 656 h 707"/>
                  <a:gd name="T28" fmla="*/ 435 w 564"/>
                  <a:gd name="T29" fmla="*/ 678 h 707"/>
                  <a:gd name="T30" fmla="*/ 387 w 564"/>
                  <a:gd name="T31" fmla="*/ 693 h 707"/>
                  <a:gd name="T32" fmla="*/ 335 w 564"/>
                  <a:gd name="T33" fmla="*/ 703 h 707"/>
                  <a:gd name="T34" fmla="*/ 281 w 564"/>
                  <a:gd name="T35" fmla="*/ 707 h 707"/>
                  <a:gd name="T36" fmla="*/ 228 w 564"/>
                  <a:gd name="T37" fmla="*/ 703 h 707"/>
                  <a:gd name="T38" fmla="*/ 177 w 564"/>
                  <a:gd name="T39" fmla="*/ 693 h 707"/>
                  <a:gd name="T40" fmla="*/ 127 w 564"/>
                  <a:gd name="T41" fmla="*/ 678 h 707"/>
                  <a:gd name="T42" fmla="*/ 81 w 564"/>
                  <a:gd name="T43" fmla="*/ 656 h 707"/>
                  <a:gd name="T44" fmla="*/ 39 w 564"/>
                  <a:gd name="T45" fmla="*/ 630 h 707"/>
                  <a:gd name="T46" fmla="*/ 0 w 564"/>
                  <a:gd name="T47" fmla="*/ 599 h 707"/>
                  <a:gd name="T48" fmla="*/ 0 w 564"/>
                  <a:gd name="T49" fmla="*/ 283 h 707"/>
                  <a:gd name="T50" fmla="*/ 3 w 564"/>
                  <a:gd name="T51" fmla="*/ 237 h 707"/>
                  <a:gd name="T52" fmla="*/ 13 w 564"/>
                  <a:gd name="T53" fmla="*/ 194 h 707"/>
                  <a:gd name="T54" fmla="*/ 31 w 564"/>
                  <a:gd name="T55" fmla="*/ 153 h 707"/>
                  <a:gd name="T56" fmla="*/ 54 w 564"/>
                  <a:gd name="T57" fmla="*/ 116 h 707"/>
                  <a:gd name="T58" fmla="*/ 81 w 564"/>
                  <a:gd name="T59" fmla="*/ 83 h 707"/>
                  <a:gd name="T60" fmla="*/ 115 w 564"/>
                  <a:gd name="T61" fmla="*/ 55 h 707"/>
                  <a:gd name="T62" fmla="*/ 152 w 564"/>
                  <a:gd name="T63" fmla="*/ 33 h 707"/>
                  <a:gd name="T64" fmla="*/ 192 w 564"/>
                  <a:gd name="T65" fmla="*/ 15 h 707"/>
                  <a:gd name="T66" fmla="*/ 235 w 564"/>
                  <a:gd name="T67" fmla="*/ 4 h 707"/>
                  <a:gd name="T68" fmla="*/ 281 w 564"/>
                  <a:gd name="T69" fmla="*/ 0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4" h="707">
                    <a:moveTo>
                      <a:pt x="281" y="0"/>
                    </a:moveTo>
                    <a:lnTo>
                      <a:pt x="327" y="4"/>
                    </a:lnTo>
                    <a:lnTo>
                      <a:pt x="371" y="15"/>
                    </a:lnTo>
                    <a:lnTo>
                      <a:pt x="412" y="33"/>
                    </a:lnTo>
                    <a:lnTo>
                      <a:pt x="449" y="55"/>
                    </a:lnTo>
                    <a:lnTo>
                      <a:pt x="481" y="83"/>
                    </a:lnTo>
                    <a:lnTo>
                      <a:pt x="510" y="116"/>
                    </a:lnTo>
                    <a:lnTo>
                      <a:pt x="533" y="153"/>
                    </a:lnTo>
                    <a:lnTo>
                      <a:pt x="549" y="194"/>
                    </a:lnTo>
                    <a:lnTo>
                      <a:pt x="560" y="237"/>
                    </a:lnTo>
                    <a:lnTo>
                      <a:pt x="564" y="283"/>
                    </a:lnTo>
                    <a:lnTo>
                      <a:pt x="564" y="599"/>
                    </a:lnTo>
                    <a:lnTo>
                      <a:pt x="524" y="630"/>
                    </a:lnTo>
                    <a:lnTo>
                      <a:pt x="482" y="656"/>
                    </a:lnTo>
                    <a:lnTo>
                      <a:pt x="435" y="678"/>
                    </a:lnTo>
                    <a:lnTo>
                      <a:pt x="387" y="693"/>
                    </a:lnTo>
                    <a:lnTo>
                      <a:pt x="335" y="703"/>
                    </a:lnTo>
                    <a:lnTo>
                      <a:pt x="281" y="707"/>
                    </a:lnTo>
                    <a:lnTo>
                      <a:pt x="228" y="703"/>
                    </a:lnTo>
                    <a:lnTo>
                      <a:pt x="177" y="693"/>
                    </a:lnTo>
                    <a:lnTo>
                      <a:pt x="127" y="678"/>
                    </a:lnTo>
                    <a:lnTo>
                      <a:pt x="81" y="656"/>
                    </a:lnTo>
                    <a:lnTo>
                      <a:pt x="39" y="630"/>
                    </a:lnTo>
                    <a:lnTo>
                      <a:pt x="0" y="599"/>
                    </a:lnTo>
                    <a:lnTo>
                      <a:pt x="0" y="283"/>
                    </a:lnTo>
                    <a:lnTo>
                      <a:pt x="3" y="237"/>
                    </a:lnTo>
                    <a:lnTo>
                      <a:pt x="13" y="194"/>
                    </a:lnTo>
                    <a:lnTo>
                      <a:pt x="31" y="153"/>
                    </a:lnTo>
                    <a:lnTo>
                      <a:pt x="54" y="116"/>
                    </a:lnTo>
                    <a:lnTo>
                      <a:pt x="81" y="83"/>
                    </a:lnTo>
                    <a:lnTo>
                      <a:pt x="115" y="55"/>
                    </a:lnTo>
                    <a:lnTo>
                      <a:pt x="152" y="33"/>
                    </a:lnTo>
                    <a:lnTo>
                      <a:pt x="192" y="15"/>
                    </a:lnTo>
                    <a:lnTo>
                      <a:pt x="235" y="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9E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66"/>
              <p:cNvSpPr>
                <a:spLocks/>
              </p:cNvSpPr>
              <p:nvPr/>
            </p:nvSpPr>
            <p:spPr bwMode="auto">
              <a:xfrm>
                <a:off x="3767" y="464"/>
                <a:ext cx="1270" cy="1273"/>
              </a:xfrm>
              <a:custGeom>
                <a:avLst/>
                <a:gdLst>
                  <a:gd name="T0" fmla="*/ 635 w 1270"/>
                  <a:gd name="T1" fmla="*/ 0 h 1273"/>
                  <a:gd name="T2" fmla="*/ 705 w 1270"/>
                  <a:gd name="T3" fmla="*/ 3 h 1273"/>
                  <a:gd name="T4" fmla="*/ 772 w 1270"/>
                  <a:gd name="T5" fmla="*/ 15 h 1273"/>
                  <a:gd name="T6" fmla="*/ 836 w 1270"/>
                  <a:gd name="T7" fmla="*/ 33 h 1273"/>
                  <a:gd name="T8" fmla="*/ 898 w 1270"/>
                  <a:gd name="T9" fmla="*/ 57 h 1273"/>
                  <a:gd name="T10" fmla="*/ 957 w 1270"/>
                  <a:gd name="T11" fmla="*/ 87 h 1273"/>
                  <a:gd name="T12" fmla="*/ 1011 w 1270"/>
                  <a:gd name="T13" fmla="*/ 123 h 1273"/>
                  <a:gd name="T14" fmla="*/ 1061 w 1270"/>
                  <a:gd name="T15" fmla="*/ 164 h 1273"/>
                  <a:gd name="T16" fmla="*/ 1107 w 1270"/>
                  <a:gd name="T17" fmla="*/ 210 h 1273"/>
                  <a:gd name="T18" fmla="*/ 1148 w 1270"/>
                  <a:gd name="T19" fmla="*/ 260 h 1273"/>
                  <a:gd name="T20" fmla="*/ 1184 w 1270"/>
                  <a:gd name="T21" fmla="*/ 315 h 1273"/>
                  <a:gd name="T22" fmla="*/ 1215 w 1270"/>
                  <a:gd name="T23" fmla="*/ 373 h 1273"/>
                  <a:gd name="T24" fmla="*/ 1238 w 1270"/>
                  <a:gd name="T25" fmla="*/ 436 h 1273"/>
                  <a:gd name="T26" fmla="*/ 1256 w 1270"/>
                  <a:gd name="T27" fmla="*/ 500 h 1273"/>
                  <a:gd name="T28" fmla="*/ 1267 w 1270"/>
                  <a:gd name="T29" fmla="*/ 567 h 1273"/>
                  <a:gd name="T30" fmla="*/ 1270 w 1270"/>
                  <a:gd name="T31" fmla="*/ 637 h 1273"/>
                  <a:gd name="T32" fmla="*/ 1267 w 1270"/>
                  <a:gd name="T33" fmla="*/ 705 h 1273"/>
                  <a:gd name="T34" fmla="*/ 1256 w 1270"/>
                  <a:gd name="T35" fmla="*/ 772 h 1273"/>
                  <a:gd name="T36" fmla="*/ 1238 w 1270"/>
                  <a:gd name="T37" fmla="*/ 837 h 1273"/>
                  <a:gd name="T38" fmla="*/ 1215 w 1270"/>
                  <a:gd name="T39" fmla="*/ 899 h 1273"/>
                  <a:gd name="T40" fmla="*/ 1184 w 1270"/>
                  <a:gd name="T41" fmla="*/ 957 h 1273"/>
                  <a:gd name="T42" fmla="*/ 1148 w 1270"/>
                  <a:gd name="T43" fmla="*/ 1012 h 1273"/>
                  <a:gd name="T44" fmla="*/ 1107 w 1270"/>
                  <a:gd name="T45" fmla="*/ 1063 h 1273"/>
                  <a:gd name="T46" fmla="*/ 1061 w 1270"/>
                  <a:gd name="T47" fmla="*/ 1109 h 1273"/>
                  <a:gd name="T48" fmla="*/ 1011 w 1270"/>
                  <a:gd name="T49" fmla="*/ 1150 h 1273"/>
                  <a:gd name="T50" fmla="*/ 957 w 1270"/>
                  <a:gd name="T51" fmla="*/ 1186 h 1273"/>
                  <a:gd name="T52" fmla="*/ 898 w 1270"/>
                  <a:gd name="T53" fmla="*/ 1215 h 1273"/>
                  <a:gd name="T54" fmla="*/ 836 w 1270"/>
                  <a:gd name="T55" fmla="*/ 1240 h 1273"/>
                  <a:gd name="T56" fmla="*/ 772 w 1270"/>
                  <a:gd name="T57" fmla="*/ 1258 h 1273"/>
                  <a:gd name="T58" fmla="*/ 705 w 1270"/>
                  <a:gd name="T59" fmla="*/ 1269 h 1273"/>
                  <a:gd name="T60" fmla="*/ 635 w 1270"/>
                  <a:gd name="T61" fmla="*/ 1273 h 1273"/>
                  <a:gd name="T62" fmla="*/ 566 w 1270"/>
                  <a:gd name="T63" fmla="*/ 1269 h 1273"/>
                  <a:gd name="T64" fmla="*/ 499 w 1270"/>
                  <a:gd name="T65" fmla="*/ 1258 h 1273"/>
                  <a:gd name="T66" fmla="*/ 434 w 1270"/>
                  <a:gd name="T67" fmla="*/ 1240 h 1273"/>
                  <a:gd name="T68" fmla="*/ 373 w 1270"/>
                  <a:gd name="T69" fmla="*/ 1215 h 1273"/>
                  <a:gd name="T70" fmla="*/ 315 w 1270"/>
                  <a:gd name="T71" fmla="*/ 1186 h 1273"/>
                  <a:gd name="T72" fmla="*/ 260 w 1270"/>
                  <a:gd name="T73" fmla="*/ 1150 h 1273"/>
                  <a:gd name="T74" fmla="*/ 209 w 1270"/>
                  <a:gd name="T75" fmla="*/ 1109 h 1273"/>
                  <a:gd name="T76" fmla="*/ 164 w 1270"/>
                  <a:gd name="T77" fmla="*/ 1063 h 1273"/>
                  <a:gd name="T78" fmla="*/ 123 w 1270"/>
                  <a:gd name="T79" fmla="*/ 1012 h 1273"/>
                  <a:gd name="T80" fmla="*/ 87 w 1270"/>
                  <a:gd name="T81" fmla="*/ 957 h 1273"/>
                  <a:gd name="T82" fmla="*/ 57 w 1270"/>
                  <a:gd name="T83" fmla="*/ 899 h 1273"/>
                  <a:gd name="T84" fmla="*/ 32 w 1270"/>
                  <a:gd name="T85" fmla="*/ 837 h 1273"/>
                  <a:gd name="T86" fmla="*/ 15 w 1270"/>
                  <a:gd name="T87" fmla="*/ 772 h 1273"/>
                  <a:gd name="T88" fmla="*/ 4 w 1270"/>
                  <a:gd name="T89" fmla="*/ 705 h 1273"/>
                  <a:gd name="T90" fmla="*/ 0 w 1270"/>
                  <a:gd name="T91" fmla="*/ 637 h 1273"/>
                  <a:gd name="T92" fmla="*/ 4 w 1270"/>
                  <a:gd name="T93" fmla="*/ 567 h 1273"/>
                  <a:gd name="T94" fmla="*/ 15 w 1270"/>
                  <a:gd name="T95" fmla="*/ 500 h 1273"/>
                  <a:gd name="T96" fmla="*/ 32 w 1270"/>
                  <a:gd name="T97" fmla="*/ 436 h 1273"/>
                  <a:gd name="T98" fmla="*/ 57 w 1270"/>
                  <a:gd name="T99" fmla="*/ 373 h 1273"/>
                  <a:gd name="T100" fmla="*/ 87 w 1270"/>
                  <a:gd name="T101" fmla="*/ 315 h 1273"/>
                  <a:gd name="T102" fmla="*/ 123 w 1270"/>
                  <a:gd name="T103" fmla="*/ 260 h 1273"/>
                  <a:gd name="T104" fmla="*/ 164 w 1270"/>
                  <a:gd name="T105" fmla="*/ 210 h 1273"/>
                  <a:gd name="T106" fmla="*/ 209 w 1270"/>
                  <a:gd name="T107" fmla="*/ 164 h 1273"/>
                  <a:gd name="T108" fmla="*/ 260 w 1270"/>
                  <a:gd name="T109" fmla="*/ 123 h 1273"/>
                  <a:gd name="T110" fmla="*/ 315 w 1270"/>
                  <a:gd name="T111" fmla="*/ 87 h 1273"/>
                  <a:gd name="T112" fmla="*/ 373 w 1270"/>
                  <a:gd name="T113" fmla="*/ 57 h 1273"/>
                  <a:gd name="T114" fmla="*/ 434 w 1270"/>
                  <a:gd name="T115" fmla="*/ 33 h 1273"/>
                  <a:gd name="T116" fmla="*/ 499 w 1270"/>
                  <a:gd name="T117" fmla="*/ 15 h 1273"/>
                  <a:gd name="T118" fmla="*/ 566 w 1270"/>
                  <a:gd name="T119" fmla="*/ 3 h 1273"/>
                  <a:gd name="T120" fmla="*/ 635 w 1270"/>
                  <a:gd name="T121" fmla="*/ 0 h 1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70" h="1273">
                    <a:moveTo>
                      <a:pt x="635" y="0"/>
                    </a:moveTo>
                    <a:lnTo>
                      <a:pt x="705" y="3"/>
                    </a:lnTo>
                    <a:lnTo>
                      <a:pt x="772" y="15"/>
                    </a:lnTo>
                    <a:lnTo>
                      <a:pt x="836" y="33"/>
                    </a:lnTo>
                    <a:lnTo>
                      <a:pt x="898" y="57"/>
                    </a:lnTo>
                    <a:lnTo>
                      <a:pt x="957" y="87"/>
                    </a:lnTo>
                    <a:lnTo>
                      <a:pt x="1011" y="123"/>
                    </a:lnTo>
                    <a:lnTo>
                      <a:pt x="1061" y="164"/>
                    </a:lnTo>
                    <a:lnTo>
                      <a:pt x="1107" y="210"/>
                    </a:lnTo>
                    <a:lnTo>
                      <a:pt x="1148" y="260"/>
                    </a:lnTo>
                    <a:lnTo>
                      <a:pt x="1184" y="315"/>
                    </a:lnTo>
                    <a:lnTo>
                      <a:pt x="1215" y="373"/>
                    </a:lnTo>
                    <a:lnTo>
                      <a:pt x="1238" y="436"/>
                    </a:lnTo>
                    <a:lnTo>
                      <a:pt x="1256" y="500"/>
                    </a:lnTo>
                    <a:lnTo>
                      <a:pt x="1267" y="567"/>
                    </a:lnTo>
                    <a:lnTo>
                      <a:pt x="1270" y="637"/>
                    </a:lnTo>
                    <a:lnTo>
                      <a:pt x="1267" y="705"/>
                    </a:lnTo>
                    <a:lnTo>
                      <a:pt x="1256" y="772"/>
                    </a:lnTo>
                    <a:lnTo>
                      <a:pt x="1238" y="837"/>
                    </a:lnTo>
                    <a:lnTo>
                      <a:pt x="1215" y="899"/>
                    </a:lnTo>
                    <a:lnTo>
                      <a:pt x="1184" y="957"/>
                    </a:lnTo>
                    <a:lnTo>
                      <a:pt x="1148" y="1012"/>
                    </a:lnTo>
                    <a:lnTo>
                      <a:pt x="1107" y="1063"/>
                    </a:lnTo>
                    <a:lnTo>
                      <a:pt x="1061" y="1109"/>
                    </a:lnTo>
                    <a:lnTo>
                      <a:pt x="1011" y="1150"/>
                    </a:lnTo>
                    <a:lnTo>
                      <a:pt x="957" y="1186"/>
                    </a:lnTo>
                    <a:lnTo>
                      <a:pt x="898" y="1215"/>
                    </a:lnTo>
                    <a:lnTo>
                      <a:pt x="836" y="1240"/>
                    </a:lnTo>
                    <a:lnTo>
                      <a:pt x="772" y="1258"/>
                    </a:lnTo>
                    <a:lnTo>
                      <a:pt x="705" y="1269"/>
                    </a:lnTo>
                    <a:lnTo>
                      <a:pt x="635" y="1273"/>
                    </a:lnTo>
                    <a:lnTo>
                      <a:pt x="566" y="1269"/>
                    </a:lnTo>
                    <a:lnTo>
                      <a:pt x="499" y="1258"/>
                    </a:lnTo>
                    <a:lnTo>
                      <a:pt x="434" y="1240"/>
                    </a:lnTo>
                    <a:lnTo>
                      <a:pt x="373" y="1215"/>
                    </a:lnTo>
                    <a:lnTo>
                      <a:pt x="315" y="1186"/>
                    </a:lnTo>
                    <a:lnTo>
                      <a:pt x="260" y="1150"/>
                    </a:lnTo>
                    <a:lnTo>
                      <a:pt x="209" y="1109"/>
                    </a:lnTo>
                    <a:lnTo>
                      <a:pt x="164" y="1063"/>
                    </a:lnTo>
                    <a:lnTo>
                      <a:pt x="123" y="1012"/>
                    </a:lnTo>
                    <a:lnTo>
                      <a:pt x="87" y="957"/>
                    </a:lnTo>
                    <a:lnTo>
                      <a:pt x="57" y="899"/>
                    </a:lnTo>
                    <a:lnTo>
                      <a:pt x="32" y="837"/>
                    </a:lnTo>
                    <a:lnTo>
                      <a:pt x="15" y="772"/>
                    </a:lnTo>
                    <a:lnTo>
                      <a:pt x="4" y="705"/>
                    </a:lnTo>
                    <a:lnTo>
                      <a:pt x="0" y="637"/>
                    </a:lnTo>
                    <a:lnTo>
                      <a:pt x="4" y="567"/>
                    </a:lnTo>
                    <a:lnTo>
                      <a:pt x="15" y="500"/>
                    </a:lnTo>
                    <a:lnTo>
                      <a:pt x="32" y="436"/>
                    </a:lnTo>
                    <a:lnTo>
                      <a:pt x="57" y="373"/>
                    </a:lnTo>
                    <a:lnTo>
                      <a:pt x="87" y="315"/>
                    </a:lnTo>
                    <a:lnTo>
                      <a:pt x="123" y="260"/>
                    </a:lnTo>
                    <a:lnTo>
                      <a:pt x="164" y="210"/>
                    </a:lnTo>
                    <a:lnTo>
                      <a:pt x="209" y="164"/>
                    </a:lnTo>
                    <a:lnTo>
                      <a:pt x="260" y="123"/>
                    </a:lnTo>
                    <a:lnTo>
                      <a:pt x="315" y="87"/>
                    </a:lnTo>
                    <a:lnTo>
                      <a:pt x="373" y="57"/>
                    </a:lnTo>
                    <a:lnTo>
                      <a:pt x="434" y="33"/>
                    </a:lnTo>
                    <a:lnTo>
                      <a:pt x="499" y="15"/>
                    </a:lnTo>
                    <a:lnTo>
                      <a:pt x="566" y="3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7BD2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67"/>
              <p:cNvSpPr>
                <a:spLocks/>
              </p:cNvSpPr>
              <p:nvPr/>
            </p:nvSpPr>
            <p:spPr bwMode="auto">
              <a:xfrm>
                <a:off x="3908" y="605"/>
                <a:ext cx="988" cy="990"/>
              </a:xfrm>
              <a:custGeom>
                <a:avLst/>
                <a:gdLst>
                  <a:gd name="T0" fmla="*/ 494 w 988"/>
                  <a:gd name="T1" fmla="*/ 0 h 990"/>
                  <a:gd name="T2" fmla="*/ 556 w 988"/>
                  <a:gd name="T3" fmla="*/ 4 h 990"/>
                  <a:gd name="T4" fmla="*/ 616 w 988"/>
                  <a:gd name="T5" fmla="*/ 15 h 990"/>
                  <a:gd name="T6" fmla="*/ 673 w 988"/>
                  <a:gd name="T7" fmla="*/ 34 h 990"/>
                  <a:gd name="T8" fmla="*/ 726 w 988"/>
                  <a:gd name="T9" fmla="*/ 59 h 990"/>
                  <a:gd name="T10" fmla="*/ 777 w 988"/>
                  <a:gd name="T11" fmla="*/ 90 h 990"/>
                  <a:gd name="T12" fmla="*/ 823 w 988"/>
                  <a:gd name="T13" fmla="*/ 126 h 990"/>
                  <a:gd name="T14" fmla="*/ 864 w 988"/>
                  <a:gd name="T15" fmla="*/ 167 h 990"/>
                  <a:gd name="T16" fmla="*/ 900 w 988"/>
                  <a:gd name="T17" fmla="*/ 213 h 990"/>
                  <a:gd name="T18" fmla="*/ 931 w 988"/>
                  <a:gd name="T19" fmla="*/ 262 h 990"/>
                  <a:gd name="T20" fmla="*/ 956 w 988"/>
                  <a:gd name="T21" fmla="*/ 317 h 990"/>
                  <a:gd name="T22" fmla="*/ 973 w 988"/>
                  <a:gd name="T23" fmla="*/ 373 h 990"/>
                  <a:gd name="T24" fmla="*/ 984 w 988"/>
                  <a:gd name="T25" fmla="*/ 434 h 990"/>
                  <a:gd name="T26" fmla="*/ 988 w 988"/>
                  <a:gd name="T27" fmla="*/ 496 h 990"/>
                  <a:gd name="T28" fmla="*/ 984 w 988"/>
                  <a:gd name="T29" fmla="*/ 558 h 990"/>
                  <a:gd name="T30" fmla="*/ 973 w 988"/>
                  <a:gd name="T31" fmla="*/ 617 h 990"/>
                  <a:gd name="T32" fmla="*/ 956 w 988"/>
                  <a:gd name="T33" fmla="*/ 673 h 990"/>
                  <a:gd name="T34" fmla="*/ 931 w 988"/>
                  <a:gd name="T35" fmla="*/ 728 h 990"/>
                  <a:gd name="T36" fmla="*/ 900 w 988"/>
                  <a:gd name="T37" fmla="*/ 778 h 990"/>
                  <a:gd name="T38" fmla="*/ 864 w 988"/>
                  <a:gd name="T39" fmla="*/ 824 h 990"/>
                  <a:gd name="T40" fmla="*/ 823 w 988"/>
                  <a:gd name="T41" fmla="*/ 865 h 990"/>
                  <a:gd name="T42" fmla="*/ 777 w 988"/>
                  <a:gd name="T43" fmla="*/ 901 h 990"/>
                  <a:gd name="T44" fmla="*/ 726 w 988"/>
                  <a:gd name="T45" fmla="*/ 932 h 990"/>
                  <a:gd name="T46" fmla="*/ 673 w 988"/>
                  <a:gd name="T47" fmla="*/ 956 h 990"/>
                  <a:gd name="T48" fmla="*/ 616 w 988"/>
                  <a:gd name="T49" fmla="*/ 975 h 990"/>
                  <a:gd name="T50" fmla="*/ 556 w 988"/>
                  <a:gd name="T51" fmla="*/ 986 h 990"/>
                  <a:gd name="T52" fmla="*/ 494 w 988"/>
                  <a:gd name="T53" fmla="*/ 990 h 990"/>
                  <a:gd name="T54" fmla="*/ 432 w 988"/>
                  <a:gd name="T55" fmla="*/ 986 h 990"/>
                  <a:gd name="T56" fmla="*/ 373 w 988"/>
                  <a:gd name="T57" fmla="*/ 975 h 990"/>
                  <a:gd name="T58" fmla="*/ 315 w 988"/>
                  <a:gd name="T59" fmla="*/ 956 h 990"/>
                  <a:gd name="T60" fmla="*/ 262 w 988"/>
                  <a:gd name="T61" fmla="*/ 932 h 990"/>
                  <a:gd name="T62" fmla="*/ 212 w 988"/>
                  <a:gd name="T63" fmla="*/ 901 h 990"/>
                  <a:gd name="T64" fmla="*/ 167 w 988"/>
                  <a:gd name="T65" fmla="*/ 865 h 990"/>
                  <a:gd name="T66" fmla="*/ 124 w 988"/>
                  <a:gd name="T67" fmla="*/ 824 h 990"/>
                  <a:gd name="T68" fmla="*/ 88 w 988"/>
                  <a:gd name="T69" fmla="*/ 778 h 990"/>
                  <a:gd name="T70" fmla="*/ 59 w 988"/>
                  <a:gd name="T71" fmla="*/ 728 h 990"/>
                  <a:gd name="T72" fmla="*/ 34 w 988"/>
                  <a:gd name="T73" fmla="*/ 673 h 990"/>
                  <a:gd name="T74" fmla="*/ 15 w 988"/>
                  <a:gd name="T75" fmla="*/ 617 h 990"/>
                  <a:gd name="T76" fmla="*/ 4 w 988"/>
                  <a:gd name="T77" fmla="*/ 558 h 990"/>
                  <a:gd name="T78" fmla="*/ 0 w 988"/>
                  <a:gd name="T79" fmla="*/ 496 h 990"/>
                  <a:gd name="T80" fmla="*/ 4 w 988"/>
                  <a:gd name="T81" fmla="*/ 434 h 990"/>
                  <a:gd name="T82" fmla="*/ 15 w 988"/>
                  <a:gd name="T83" fmla="*/ 373 h 990"/>
                  <a:gd name="T84" fmla="*/ 34 w 988"/>
                  <a:gd name="T85" fmla="*/ 317 h 990"/>
                  <a:gd name="T86" fmla="*/ 59 w 988"/>
                  <a:gd name="T87" fmla="*/ 262 h 990"/>
                  <a:gd name="T88" fmla="*/ 88 w 988"/>
                  <a:gd name="T89" fmla="*/ 213 h 990"/>
                  <a:gd name="T90" fmla="*/ 124 w 988"/>
                  <a:gd name="T91" fmla="*/ 167 h 990"/>
                  <a:gd name="T92" fmla="*/ 167 w 988"/>
                  <a:gd name="T93" fmla="*/ 126 h 990"/>
                  <a:gd name="T94" fmla="*/ 212 w 988"/>
                  <a:gd name="T95" fmla="*/ 90 h 990"/>
                  <a:gd name="T96" fmla="*/ 262 w 988"/>
                  <a:gd name="T97" fmla="*/ 59 h 990"/>
                  <a:gd name="T98" fmla="*/ 315 w 988"/>
                  <a:gd name="T99" fmla="*/ 34 h 990"/>
                  <a:gd name="T100" fmla="*/ 373 w 988"/>
                  <a:gd name="T101" fmla="*/ 15 h 990"/>
                  <a:gd name="T102" fmla="*/ 432 w 988"/>
                  <a:gd name="T103" fmla="*/ 4 h 990"/>
                  <a:gd name="T104" fmla="*/ 494 w 988"/>
                  <a:gd name="T105" fmla="*/ 0 h 9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88" h="990">
                    <a:moveTo>
                      <a:pt x="494" y="0"/>
                    </a:moveTo>
                    <a:lnTo>
                      <a:pt x="556" y="4"/>
                    </a:lnTo>
                    <a:lnTo>
                      <a:pt x="616" y="15"/>
                    </a:lnTo>
                    <a:lnTo>
                      <a:pt x="673" y="34"/>
                    </a:lnTo>
                    <a:lnTo>
                      <a:pt x="726" y="59"/>
                    </a:lnTo>
                    <a:lnTo>
                      <a:pt x="777" y="90"/>
                    </a:lnTo>
                    <a:lnTo>
                      <a:pt x="823" y="126"/>
                    </a:lnTo>
                    <a:lnTo>
                      <a:pt x="864" y="167"/>
                    </a:lnTo>
                    <a:lnTo>
                      <a:pt x="900" y="213"/>
                    </a:lnTo>
                    <a:lnTo>
                      <a:pt x="931" y="262"/>
                    </a:lnTo>
                    <a:lnTo>
                      <a:pt x="956" y="317"/>
                    </a:lnTo>
                    <a:lnTo>
                      <a:pt x="973" y="373"/>
                    </a:lnTo>
                    <a:lnTo>
                      <a:pt x="984" y="434"/>
                    </a:lnTo>
                    <a:lnTo>
                      <a:pt x="988" y="496"/>
                    </a:lnTo>
                    <a:lnTo>
                      <a:pt x="984" y="558"/>
                    </a:lnTo>
                    <a:lnTo>
                      <a:pt x="973" y="617"/>
                    </a:lnTo>
                    <a:lnTo>
                      <a:pt x="956" y="673"/>
                    </a:lnTo>
                    <a:lnTo>
                      <a:pt x="931" y="728"/>
                    </a:lnTo>
                    <a:lnTo>
                      <a:pt x="900" y="778"/>
                    </a:lnTo>
                    <a:lnTo>
                      <a:pt x="864" y="824"/>
                    </a:lnTo>
                    <a:lnTo>
                      <a:pt x="823" y="865"/>
                    </a:lnTo>
                    <a:lnTo>
                      <a:pt x="777" y="901"/>
                    </a:lnTo>
                    <a:lnTo>
                      <a:pt x="726" y="932"/>
                    </a:lnTo>
                    <a:lnTo>
                      <a:pt x="673" y="956"/>
                    </a:lnTo>
                    <a:lnTo>
                      <a:pt x="616" y="975"/>
                    </a:lnTo>
                    <a:lnTo>
                      <a:pt x="556" y="986"/>
                    </a:lnTo>
                    <a:lnTo>
                      <a:pt x="494" y="990"/>
                    </a:lnTo>
                    <a:lnTo>
                      <a:pt x="432" y="986"/>
                    </a:lnTo>
                    <a:lnTo>
                      <a:pt x="373" y="975"/>
                    </a:lnTo>
                    <a:lnTo>
                      <a:pt x="315" y="956"/>
                    </a:lnTo>
                    <a:lnTo>
                      <a:pt x="262" y="932"/>
                    </a:lnTo>
                    <a:lnTo>
                      <a:pt x="212" y="901"/>
                    </a:lnTo>
                    <a:lnTo>
                      <a:pt x="167" y="865"/>
                    </a:lnTo>
                    <a:lnTo>
                      <a:pt x="124" y="824"/>
                    </a:lnTo>
                    <a:lnTo>
                      <a:pt x="88" y="778"/>
                    </a:lnTo>
                    <a:lnTo>
                      <a:pt x="59" y="728"/>
                    </a:lnTo>
                    <a:lnTo>
                      <a:pt x="34" y="673"/>
                    </a:lnTo>
                    <a:lnTo>
                      <a:pt x="15" y="617"/>
                    </a:lnTo>
                    <a:lnTo>
                      <a:pt x="4" y="558"/>
                    </a:lnTo>
                    <a:lnTo>
                      <a:pt x="0" y="496"/>
                    </a:lnTo>
                    <a:lnTo>
                      <a:pt x="4" y="434"/>
                    </a:lnTo>
                    <a:lnTo>
                      <a:pt x="15" y="373"/>
                    </a:lnTo>
                    <a:lnTo>
                      <a:pt x="34" y="317"/>
                    </a:lnTo>
                    <a:lnTo>
                      <a:pt x="59" y="262"/>
                    </a:lnTo>
                    <a:lnTo>
                      <a:pt x="88" y="213"/>
                    </a:lnTo>
                    <a:lnTo>
                      <a:pt x="124" y="167"/>
                    </a:lnTo>
                    <a:lnTo>
                      <a:pt x="167" y="126"/>
                    </a:lnTo>
                    <a:lnTo>
                      <a:pt x="212" y="90"/>
                    </a:lnTo>
                    <a:lnTo>
                      <a:pt x="262" y="59"/>
                    </a:lnTo>
                    <a:lnTo>
                      <a:pt x="315" y="34"/>
                    </a:lnTo>
                    <a:lnTo>
                      <a:pt x="373" y="15"/>
                    </a:lnTo>
                    <a:lnTo>
                      <a:pt x="432" y="4"/>
                    </a:lnTo>
                    <a:lnTo>
                      <a:pt x="494" y="0"/>
                    </a:lnTo>
                    <a:close/>
                  </a:path>
                </a:pathLst>
              </a:custGeom>
              <a:solidFill>
                <a:srgbClr val="E8F3FF"/>
              </a:solidFill>
              <a:ln w="0">
                <a:solidFill>
                  <a:srgbClr val="E8F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68"/>
              <p:cNvSpPr>
                <a:spLocks/>
              </p:cNvSpPr>
              <p:nvPr/>
            </p:nvSpPr>
            <p:spPr bwMode="auto">
              <a:xfrm>
                <a:off x="4084" y="783"/>
                <a:ext cx="389" cy="387"/>
              </a:xfrm>
              <a:custGeom>
                <a:avLst/>
                <a:gdLst>
                  <a:gd name="T0" fmla="*/ 71 w 389"/>
                  <a:gd name="T1" fmla="*/ 0 h 387"/>
                  <a:gd name="T2" fmla="*/ 89 w 389"/>
                  <a:gd name="T3" fmla="*/ 1 h 387"/>
                  <a:gd name="T4" fmla="*/ 106 w 389"/>
                  <a:gd name="T5" fmla="*/ 9 h 387"/>
                  <a:gd name="T6" fmla="*/ 121 w 389"/>
                  <a:gd name="T7" fmla="*/ 20 h 387"/>
                  <a:gd name="T8" fmla="*/ 368 w 389"/>
                  <a:gd name="T9" fmla="*/ 267 h 387"/>
                  <a:gd name="T10" fmla="*/ 380 w 389"/>
                  <a:gd name="T11" fmla="*/ 282 h 387"/>
                  <a:gd name="T12" fmla="*/ 386 w 389"/>
                  <a:gd name="T13" fmla="*/ 299 h 387"/>
                  <a:gd name="T14" fmla="*/ 389 w 389"/>
                  <a:gd name="T15" fmla="*/ 318 h 387"/>
                  <a:gd name="T16" fmla="*/ 386 w 389"/>
                  <a:gd name="T17" fmla="*/ 335 h 387"/>
                  <a:gd name="T18" fmla="*/ 380 w 389"/>
                  <a:gd name="T19" fmla="*/ 353 h 387"/>
                  <a:gd name="T20" fmla="*/ 368 w 389"/>
                  <a:gd name="T21" fmla="*/ 367 h 387"/>
                  <a:gd name="T22" fmla="*/ 353 w 389"/>
                  <a:gd name="T23" fmla="*/ 379 h 387"/>
                  <a:gd name="T24" fmla="*/ 337 w 389"/>
                  <a:gd name="T25" fmla="*/ 386 h 387"/>
                  <a:gd name="T26" fmla="*/ 318 w 389"/>
                  <a:gd name="T27" fmla="*/ 387 h 387"/>
                  <a:gd name="T28" fmla="*/ 301 w 389"/>
                  <a:gd name="T29" fmla="*/ 386 h 387"/>
                  <a:gd name="T30" fmla="*/ 283 w 389"/>
                  <a:gd name="T31" fmla="*/ 379 h 387"/>
                  <a:gd name="T32" fmla="*/ 268 w 389"/>
                  <a:gd name="T33" fmla="*/ 367 h 387"/>
                  <a:gd name="T34" fmla="*/ 22 w 389"/>
                  <a:gd name="T35" fmla="*/ 120 h 387"/>
                  <a:gd name="T36" fmla="*/ 10 w 389"/>
                  <a:gd name="T37" fmla="*/ 105 h 387"/>
                  <a:gd name="T38" fmla="*/ 3 w 389"/>
                  <a:gd name="T39" fmla="*/ 88 h 387"/>
                  <a:gd name="T40" fmla="*/ 0 w 389"/>
                  <a:gd name="T41" fmla="*/ 69 h 387"/>
                  <a:gd name="T42" fmla="*/ 3 w 389"/>
                  <a:gd name="T43" fmla="*/ 52 h 387"/>
                  <a:gd name="T44" fmla="*/ 10 w 389"/>
                  <a:gd name="T45" fmla="*/ 35 h 387"/>
                  <a:gd name="T46" fmla="*/ 22 w 389"/>
                  <a:gd name="T47" fmla="*/ 20 h 387"/>
                  <a:gd name="T48" fmla="*/ 36 w 389"/>
                  <a:gd name="T49" fmla="*/ 9 h 387"/>
                  <a:gd name="T50" fmla="*/ 54 w 389"/>
                  <a:gd name="T51" fmla="*/ 1 h 387"/>
                  <a:gd name="T52" fmla="*/ 71 w 389"/>
                  <a:gd name="T53" fmla="*/ 0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9" h="387">
                    <a:moveTo>
                      <a:pt x="71" y="0"/>
                    </a:moveTo>
                    <a:lnTo>
                      <a:pt x="89" y="1"/>
                    </a:lnTo>
                    <a:lnTo>
                      <a:pt x="106" y="9"/>
                    </a:lnTo>
                    <a:lnTo>
                      <a:pt x="121" y="20"/>
                    </a:lnTo>
                    <a:lnTo>
                      <a:pt x="368" y="267"/>
                    </a:lnTo>
                    <a:lnTo>
                      <a:pt x="380" y="282"/>
                    </a:lnTo>
                    <a:lnTo>
                      <a:pt x="386" y="299"/>
                    </a:lnTo>
                    <a:lnTo>
                      <a:pt x="389" y="318"/>
                    </a:lnTo>
                    <a:lnTo>
                      <a:pt x="386" y="335"/>
                    </a:lnTo>
                    <a:lnTo>
                      <a:pt x="380" y="353"/>
                    </a:lnTo>
                    <a:lnTo>
                      <a:pt x="368" y="367"/>
                    </a:lnTo>
                    <a:lnTo>
                      <a:pt x="353" y="379"/>
                    </a:lnTo>
                    <a:lnTo>
                      <a:pt x="337" y="386"/>
                    </a:lnTo>
                    <a:lnTo>
                      <a:pt x="318" y="387"/>
                    </a:lnTo>
                    <a:lnTo>
                      <a:pt x="301" y="386"/>
                    </a:lnTo>
                    <a:lnTo>
                      <a:pt x="283" y="379"/>
                    </a:lnTo>
                    <a:lnTo>
                      <a:pt x="268" y="367"/>
                    </a:lnTo>
                    <a:lnTo>
                      <a:pt x="22" y="120"/>
                    </a:lnTo>
                    <a:lnTo>
                      <a:pt x="10" y="105"/>
                    </a:lnTo>
                    <a:lnTo>
                      <a:pt x="3" y="88"/>
                    </a:lnTo>
                    <a:lnTo>
                      <a:pt x="0" y="69"/>
                    </a:lnTo>
                    <a:lnTo>
                      <a:pt x="3" y="52"/>
                    </a:lnTo>
                    <a:lnTo>
                      <a:pt x="10" y="35"/>
                    </a:lnTo>
                    <a:lnTo>
                      <a:pt x="22" y="20"/>
                    </a:lnTo>
                    <a:lnTo>
                      <a:pt x="36" y="9"/>
                    </a:lnTo>
                    <a:lnTo>
                      <a:pt x="54" y="1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C821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69"/>
              <p:cNvSpPr>
                <a:spLocks/>
              </p:cNvSpPr>
              <p:nvPr/>
            </p:nvSpPr>
            <p:spPr bwMode="auto">
              <a:xfrm>
                <a:off x="4331" y="605"/>
                <a:ext cx="142" cy="213"/>
              </a:xfrm>
              <a:custGeom>
                <a:avLst/>
                <a:gdLst>
                  <a:gd name="T0" fmla="*/ 71 w 142"/>
                  <a:gd name="T1" fmla="*/ 0 h 213"/>
                  <a:gd name="T2" fmla="*/ 93 w 142"/>
                  <a:gd name="T3" fmla="*/ 4 h 213"/>
                  <a:gd name="T4" fmla="*/ 113 w 142"/>
                  <a:gd name="T5" fmla="*/ 14 h 213"/>
                  <a:gd name="T6" fmla="*/ 128 w 142"/>
                  <a:gd name="T7" fmla="*/ 30 h 213"/>
                  <a:gd name="T8" fmla="*/ 138 w 142"/>
                  <a:gd name="T9" fmla="*/ 49 h 213"/>
                  <a:gd name="T10" fmla="*/ 142 w 142"/>
                  <a:gd name="T11" fmla="*/ 71 h 213"/>
                  <a:gd name="T12" fmla="*/ 142 w 142"/>
                  <a:gd name="T13" fmla="*/ 142 h 213"/>
                  <a:gd name="T14" fmla="*/ 138 w 142"/>
                  <a:gd name="T15" fmla="*/ 164 h 213"/>
                  <a:gd name="T16" fmla="*/ 128 w 142"/>
                  <a:gd name="T17" fmla="*/ 184 h 213"/>
                  <a:gd name="T18" fmla="*/ 113 w 142"/>
                  <a:gd name="T19" fmla="*/ 199 h 213"/>
                  <a:gd name="T20" fmla="*/ 93 w 142"/>
                  <a:gd name="T21" fmla="*/ 209 h 213"/>
                  <a:gd name="T22" fmla="*/ 71 w 142"/>
                  <a:gd name="T23" fmla="*/ 213 h 213"/>
                  <a:gd name="T24" fmla="*/ 49 w 142"/>
                  <a:gd name="T25" fmla="*/ 209 h 213"/>
                  <a:gd name="T26" fmla="*/ 30 w 142"/>
                  <a:gd name="T27" fmla="*/ 199 h 213"/>
                  <a:gd name="T28" fmla="*/ 14 w 142"/>
                  <a:gd name="T29" fmla="*/ 184 h 213"/>
                  <a:gd name="T30" fmla="*/ 4 w 142"/>
                  <a:gd name="T31" fmla="*/ 164 h 213"/>
                  <a:gd name="T32" fmla="*/ 0 w 142"/>
                  <a:gd name="T33" fmla="*/ 142 h 213"/>
                  <a:gd name="T34" fmla="*/ 0 w 142"/>
                  <a:gd name="T35" fmla="*/ 71 h 213"/>
                  <a:gd name="T36" fmla="*/ 4 w 142"/>
                  <a:gd name="T37" fmla="*/ 49 h 213"/>
                  <a:gd name="T38" fmla="*/ 14 w 142"/>
                  <a:gd name="T39" fmla="*/ 30 h 213"/>
                  <a:gd name="T40" fmla="*/ 30 w 142"/>
                  <a:gd name="T41" fmla="*/ 14 h 213"/>
                  <a:gd name="T42" fmla="*/ 49 w 142"/>
                  <a:gd name="T43" fmla="*/ 4 h 213"/>
                  <a:gd name="T44" fmla="*/ 71 w 142"/>
                  <a:gd name="T45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2" h="213">
                    <a:moveTo>
                      <a:pt x="71" y="0"/>
                    </a:moveTo>
                    <a:lnTo>
                      <a:pt x="93" y="4"/>
                    </a:lnTo>
                    <a:lnTo>
                      <a:pt x="113" y="14"/>
                    </a:lnTo>
                    <a:lnTo>
                      <a:pt x="128" y="30"/>
                    </a:lnTo>
                    <a:lnTo>
                      <a:pt x="138" y="49"/>
                    </a:lnTo>
                    <a:lnTo>
                      <a:pt x="142" y="71"/>
                    </a:lnTo>
                    <a:lnTo>
                      <a:pt x="142" y="142"/>
                    </a:lnTo>
                    <a:lnTo>
                      <a:pt x="138" y="164"/>
                    </a:lnTo>
                    <a:lnTo>
                      <a:pt x="128" y="184"/>
                    </a:lnTo>
                    <a:lnTo>
                      <a:pt x="113" y="199"/>
                    </a:lnTo>
                    <a:lnTo>
                      <a:pt x="93" y="209"/>
                    </a:lnTo>
                    <a:lnTo>
                      <a:pt x="71" y="213"/>
                    </a:lnTo>
                    <a:lnTo>
                      <a:pt x="49" y="209"/>
                    </a:lnTo>
                    <a:lnTo>
                      <a:pt x="30" y="199"/>
                    </a:lnTo>
                    <a:lnTo>
                      <a:pt x="14" y="184"/>
                    </a:lnTo>
                    <a:lnTo>
                      <a:pt x="4" y="164"/>
                    </a:lnTo>
                    <a:lnTo>
                      <a:pt x="0" y="142"/>
                    </a:lnTo>
                    <a:lnTo>
                      <a:pt x="0" y="71"/>
                    </a:lnTo>
                    <a:lnTo>
                      <a:pt x="4" y="49"/>
                    </a:lnTo>
                    <a:lnTo>
                      <a:pt x="14" y="30"/>
                    </a:lnTo>
                    <a:lnTo>
                      <a:pt x="30" y="14"/>
                    </a:lnTo>
                    <a:lnTo>
                      <a:pt x="49" y="4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70"/>
              <p:cNvSpPr>
                <a:spLocks/>
              </p:cNvSpPr>
              <p:nvPr/>
            </p:nvSpPr>
            <p:spPr bwMode="auto">
              <a:xfrm>
                <a:off x="4331" y="1383"/>
                <a:ext cx="142" cy="212"/>
              </a:xfrm>
              <a:custGeom>
                <a:avLst/>
                <a:gdLst>
                  <a:gd name="T0" fmla="*/ 71 w 142"/>
                  <a:gd name="T1" fmla="*/ 0 h 212"/>
                  <a:gd name="T2" fmla="*/ 93 w 142"/>
                  <a:gd name="T3" fmla="*/ 3 h 212"/>
                  <a:gd name="T4" fmla="*/ 113 w 142"/>
                  <a:gd name="T5" fmla="*/ 13 h 212"/>
                  <a:gd name="T6" fmla="*/ 128 w 142"/>
                  <a:gd name="T7" fmla="*/ 28 h 212"/>
                  <a:gd name="T8" fmla="*/ 138 w 142"/>
                  <a:gd name="T9" fmla="*/ 48 h 212"/>
                  <a:gd name="T10" fmla="*/ 142 w 142"/>
                  <a:gd name="T11" fmla="*/ 70 h 212"/>
                  <a:gd name="T12" fmla="*/ 142 w 142"/>
                  <a:gd name="T13" fmla="*/ 141 h 212"/>
                  <a:gd name="T14" fmla="*/ 138 w 142"/>
                  <a:gd name="T15" fmla="*/ 164 h 212"/>
                  <a:gd name="T16" fmla="*/ 128 w 142"/>
                  <a:gd name="T17" fmla="*/ 183 h 212"/>
                  <a:gd name="T18" fmla="*/ 113 w 142"/>
                  <a:gd name="T19" fmla="*/ 198 h 212"/>
                  <a:gd name="T20" fmla="*/ 93 w 142"/>
                  <a:gd name="T21" fmla="*/ 208 h 212"/>
                  <a:gd name="T22" fmla="*/ 71 w 142"/>
                  <a:gd name="T23" fmla="*/ 212 h 212"/>
                  <a:gd name="T24" fmla="*/ 49 w 142"/>
                  <a:gd name="T25" fmla="*/ 208 h 212"/>
                  <a:gd name="T26" fmla="*/ 30 w 142"/>
                  <a:gd name="T27" fmla="*/ 198 h 212"/>
                  <a:gd name="T28" fmla="*/ 14 w 142"/>
                  <a:gd name="T29" fmla="*/ 183 h 212"/>
                  <a:gd name="T30" fmla="*/ 4 w 142"/>
                  <a:gd name="T31" fmla="*/ 164 h 212"/>
                  <a:gd name="T32" fmla="*/ 0 w 142"/>
                  <a:gd name="T33" fmla="*/ 141 h 212"/>
                  <a:gd name="T34" fmla="*/ 0 w 142"/>
                  <a:gd name="T35" fmla="*/ 70 h 212"/>
                  <a:gd name="T36" fmla="*/ 4 w 142"/>
                  <a:gd name="T37" fmla="*/ 48 h 212"/>
                  <a:gd name="T38" fmla="*/ 14 w 142"/>
                  <a:gd name="T39" fmla="*/ 28 h 212"/>
                  <a:gd name="T40" fmla="*/ 30 w 142"/>
                  <a:gd name="T41" fmla="*/ 13 h 212"/>
                  <a:gd name="T42" fmla="*/ 49 w 142"/>
                  <a:gd name="T43" fmla="*/ 3 h 212"/>
                  <a:gd name="T44" fmla="*/ 71 w 142"/>
                  <a:gd name="T45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2" h="212">
                    <a:moveTo>
                      <a:pt x="71" y="0"/>
                    </a:moveTo>
                    <a:lnTo>
                      <a:pt x="93" y="3"/>
                    </a:lnTo>
                    <a:lnTo>
                      <a:pt x="113" y="13"/>
                    </a:lnTo>
                    <a:lnTo>
                      <a:pt x="128" y="28"/>
                    </a:lnTo>
                    <a:lnTo>
                      <a:pt x="138" y="48"/>
                    </a:lnTo>
                    <a:lnTo>
                      <a:pt x="142" y="70"/>
                    </a:lnTo>
                    <a:lnTo>
                      <a:pt x="142" y="141"/>
                    </a:lnTo>
                    <a:lnTo>
                      <a:pt x="138" y="164"/>
                    </a:lnTo>
                    <a:lnTo>
                      <a:pt x="128" y="183"/>
                    </a:lnTo>
                    <a:lnTo>
                      <a:pt x="113" y="198"/>
                    </a:lnTo>
                    <a:lnTo>
                      <a:pt x="93" y="208"/>
                    </a:lnTo>
                    <a:lnTo>
                      <a:pt x="71" y="212"/>
                    </a:lnTo>
                    <a:lnTo>
                      <a:pt x="49" y="208"/>
                    </a:lnTo>
                    <a:lnTo>
                      <a:pt x="30" y="198"/>
                    </a:lnTo>
                    <a:lnTo>
                      <a:pt x="14" y="183"/>
                    </a:lnTo>
                    <a:lnTo>
                      <a:pt x="4" y="164"/>
                    </a:lnTo>
                    <a:lnTo>
                      <a:pt x="0" y="141"/>
                    </a:lnTo>
                    <a:lnTo>
                      <a:pt x="0" y="70"/>
                    </a:lnTo>
                    <a:lnTo>
                      <a:pt x="4" y="48"/>
                    </a:lnTo>
                    <a:lnTo>
                      <a:pt x="14" y="28"/>
                    </a:lnTo>
                    <a:lnTo>
                      <a:pt x="30" y="13"/>
                    </a:lnTo>
                    <a:lnTo>
                      <a:pt x="49" y="3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71"/>
              <p:cNvSpPr>
                <a:spLocks/>
              </p:cNvSpPr>
              <p:nvPr/>
            </p:nvSpPr>
            <p:spPr bwMode="auto">
              <a:xfrm>
                <a:off x="4685" y="1030"/>
                <a:ext cx="211" cy="140"/>
              </a:xfrm>
              <a:custGeom>
                <a:avLst/>
                <a:gdLst>
                  <a:gd name="T0" fmla="*/ 71 w 211"/>
                  <a:gd name="T1" fmla="*/ 0 h 140"/>
                  <a:gd name="T2" fmla="*/ 141 w 211"/>
                  <a:gd name="T3" fmla="*/ 0 h 140"/>
                  <a:gd name="T4" fmla="*/ 164 w 211"/>
                  <a:gd name="T5" fmla="*/ 4 h 140"/>
                  <a:gd name="T6" fmla="*/ 182 w 211"/>
                  <a:gd name="T7" fmla="*/ 14 h 140"/>
                  <a:gd name="T8" fmla="*/ 197 w 211"/>
                  <a:gd name="T9" fmla="*/ 29 h 140"/>
                  <a:gd name="T10" fmla="*/ 208 w 211"/>
                  <a:gd name="T11" fmla="*/ 48 h 140"/>
                  <a:gd name="T12" fmla="*/ 211 w 211"/>
                  <a:gd name="T13" fmla="*/ 71 h 140"/>
                  <a:gd name="T14" fmla="*/ 208 w 211"/>
                  <a:gd name="T15" fmla="*/ 93 h 140"/>
                  <a:gd name="T16" fmla="*/ 197 w 211"/>
                  <a:gd name="T17" fmla="*/ 112 h 140"/>
                  <a:gd name="T18" fmla="*/ 182 w 211"/>
                  <a:gd name="T19" fmla="*/ 127 h 140"/>
                  <a:gd name="T20" fmla="*/ 164 w 211"/>
                  <a:gd name="T21" fmla="*/ 138 h 140"/>
                  <a:gd name="T22" fmla="*/ 141 w 211"/>
                  <a:gd name="T23" fmla="*/ 140 h 140"/>
                  <a:gd name="T24" fmla="*/ 71 w 211"/>
                  <a:gd name="T25" fmla="*/ 140 h 140"/>
                  <a:gd name="T26" fmla="*/ 48 w 211"/>
                  <a:gd name="T27" fmla="*/ 138 h 140"/>
                  <a:gd name="T28" fmla="*/ 29 w 211"/>
                  <a:gd name="T29" fmla="*/ 127 h 140"/>
                  <a:gd name="T30" fmla="*/ 14 w 211"/>
                  <a:gd name="T31" fmla="*/ 112 h 140"/>
                  <a:gd name="T32" fmla="*/ 4 w 211"/>
                  <a:gd name="T33" fmla="*/ 93 h 140"/>
                  <a:gd name="T34" fmla="*/ 0 w 211"/>
                  <a:gd name="T35" fmla="*/ 71 h 140"/>
                  <a:gd name="T36" fmla="*/ 4 w 211"/>
                  <a:gd name="T37" fmla="*/ 48 h 140"/>
                  <a:gd name="T38" fmla="*/ 14 w 211"/>
                  <a:gd name="T39" fmla="*/ 29 h 140"/>
                  <a:gd name="T40" fmla="*/ 29 w 211"/>
                  <a:gd name="T41" fmla="*/ 14 h 140"/>
                  <a:gd name="T42" fmla="*/ 48 w 211"/>
                  <a:gd name="T43" fmla="*/ 4 h 140"/>
                  <a:gd name="T44" fmla="*/ 71 w 211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1" h="140">
                    <a:moveTo>
                      <a:pt x="71" y="0"/>
                    </a:moveTo>
                    <a:lnTo>
                      <a:pt x="141" y="0"/>
                    </a:lnTo>
                    <a:lnTo>
                      <a:pt x="164" y="4"/>
                    </a:lnTo>
                    <a:lnTo>
                      <a:pt x="182" y="14"/>
                    </a:lnTo>
                    <a:lnTo>
                      <a:pt x="197" y="29"/>
                    </a:lnTo>
                    <a:lnTo>
                      <a:pt x="208" y="48"/>
                    </a:lnTo>
                    <a:lnTo>
                      <a:pt x="211" y="71"/>
                    </a:lnTo>
                    <a:lnTo>
                      <a:pt x="208" y="93"/>
                    </a:lnTo>
                    <a:lnTo>
                      <a:pt x="197" y="112"/>
                    </a:lnTo>
                    <a:lnTo>
                      <a:pt x="182" y="127"/>
                    </a:lnTo>
                    <a:lnTo>
                      <a:pt x="164" y="138"/>
                    </a:lnTo>
                    <a:lnTo>
                      <a:pt x="141" y="140"/>
                    </a:lnTo>
                    <a:lnTo>
                      <a:pt x="71" y="140"/>
                    </a:lnTo>
                    <a:lnTo>
                      <a:pt x="48" y="138"/>
                    </a:lnTo>
                    <a:lnTo>
                      <a:pt x="29" y="127"/>
                    </a:lnTo>
                    <a:lnTo>
                      <a:pt x="14" y="112"/>
                    </a:lnTo>
                    <a:lnTo>
                      <a:pt x="4" y="93"/>
                    </a:lnTo>
                    <a:lnTo>
                      <a:pt x="0" y="71"/>
                    </a:lnTo>
                    <a:lnTo>
                      <a:pt x="4" y="48"/>
                    </a:lnTo>
                    <a:lnTo>
                      <a:pt x="14" y="29"/>
                    </a:lnTo>
                    <a:lnTo>
                      <a:pt x="29" y="14"/>
                    </a:lnTo>
                    <a:lnTo>
                      <a:pt x="48" y="4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72"/>
              <p:cNvSpPr>
                <a:spLocks/>
              </p:cNvSpPr>
              <p:nvPr/>
            </p:nvSpPr>
            <p:spPr bwMode="auto">
              <a:xfrm>
                <a:off x="3908" y="1030"/>
                <a:ext cx="212" cy="140"/>
              </a:xfrm>
              <a:custGeom>
                <a:avLst/>
                <a:gdLst>
                  <a:gd name="T0" fmla="*/ 71 w 212"/>
                  <a:gd name="T1" fmla="*/ 0 h 140"/>
                  <a:gd name="T2" fmla="*/ 142 w 212"/>
                  <a:gd name="T3" fmla="*/ 0 h 140"/>
                  <a:gd name="T4" fmla="*/ 164 w 212"/>
                  <a:gd name="T5" fmla="*/ 4 h 140"/>
                  <a:gd name="T6" fmla="*/ 183 w 212"/>
                  <a:gd name="T7" fmla="*/ 14 h 140"/>
                  <a:gd name="T8" fmla="*/ 199 w 212"/>
                  <a:gd name="T9" fmla="*/ 29 h 140"/>
                  <a:gd name="T10" fmla="*/ 209 w 212"/>
                  <a:gd name="T11" fmla="*/ 48 h 140"/>
                  <a:gd name="T12" fmla="*/ 212 w 212"/>
                  <a:gd name="T13" fmla="*/ 71 h 140"/>
                  <a:gd name="T14" fmla="*/ 209 w 212"/>
                  <a:gd name="T15" fmla="*/ 93 h 140"/>
                  <a:gd name="T16" fmla="*/ 199 w 212"/>
                  <a:gd name="T17" fmla="*/ 112 h 140"/>
                  <a:gd name="T18" fmla="*/ 183 w 212"/>
                  <a:gd name="T19" fmla="*/ 127 h 140"/>
                  <a:gd name="T20" fmla="*/ 164 w 212"/>
                  <a:gd name="T21" fmla="*/ 138 h 140"/>
                  <a:gd name="T22" fmla="*/ 142 w 212"/>
                  <a:gd name="T23" fmla="*/ 140 h 140"/>
                  <a:gd name="T24" fmla="*/ 71 w 212"/>
                  <a:gd name="T25" fmla="*/ 140 h 140"/>
                  <a:gd name="T26" fmla="*/ 49 w 212"/>
                  <a:gd name="T27" fmla="*/ 138 h 140"/>
                  <a:gd name="T28" fmla="*/ 29 w 212"/>
                  <a:gd name="T29" fmla="*/ 127 h 140"/>
                  <a:gd name="T30" fmla="*/ 14 w 212"/>
                  <a:gd name="T31" fmla="*/ 112 h 140"/>
                  <a:gd name="T32" fmla="*/ 4 w 212"/>
                  <a:gd name="T33" fmla="*/ 93 h 140"/>
                  <a:gd name="T34" fmla="*/ 0 w 212"/>
                  <a:gd name="T35" fmla="*/ 71 h 140"/>
                  <a:gd name="T36" fmla="*/ 4 w 212"/>
                  <a:gd name="T37" fmla="*/ 48 h 140"/>
                  <a:gd name="T38" fmla="*/ 14 w 212"/>
                  <a:gd name="T39" fmla="*/ 29 h 140"/>
                  <a:gd name="T40" fmla="*/ 29 w 212"/>
                  <a:gd name="T41" fmla="*/ 14 h 140"/>
                  <a:gd name="T42" fmla="*/ 49 w 212"/>
                  <a:gd name="T43" fmla="*/ 4 h 140"/>
                  <a:gd name="T44" fmla="*/ 71 w 212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2" h="140">
                    <a:moveTo>
                      <a:pt x="71" y="0"/>
                    </a:moveTo>
                    <a:lnTo>
                      <a:pt x="142" y="0"/>
                    </a:lnTo>
                    <a:lnTo>
                      <a:pt x="164" y="4"/>
                    </a:lnTo>
                    <a:lnTo>
                      <a:pt x="183" y="14"/>
                    </a:lnTo>
                    <a:lnTo>
                      <a:pt x="199" y="29"/>
                    </a:lnTo>
                    <a:lnTo>
                      <a:pt x="209" y="48"/>
                    </a:lnTo>
                    <a:lnTo>
                      <a:pt x="212" y="71"/>
                    </a:lnTo>
                    <a:lnTo>
                      <a:pt x="209" y="93"/>
                    </a:lnTo>
                    <a:lnTo>
                      <a:pt x="199" y="112"/>
                    </a:lnTo>
                    <a:lnTo>
                      <a:pt x="183" y="127"/>
                    </a:lnTo>
                    <a:lnTo>
                      <a:pt x="164" y="138"/>
                    </a:lnTo>
                    <a:lnTo>
                      <a:pt x="142" y="140"/>
                    </a:lnTo>
                    <a:lnTo>
                      <a:pt x="71" y="140"/>
                    </a:lnTo>
                    <a:lnTo>
                      <a:pt x="49" y="138"/>
                    </a:lnTo>
                    <a:lnTo>
                      <a:pt x="29" y="127"/>
                    </a:lnTo>
                    <a:lnTo>
                      <a:pt x="14" y="112"/>
                    </a:lnTo>
                    <a:lnTo>
                      <a:pt x="4" y="93"/>
                    </a:lnTo>
                    <a:lnTo>
                      <a:pt x="0" y="71"/>
                    </a:lnTo>
                    <a:lnTo>
                      <a:pt x="4" y="48"/>
                    </a:lnTo>
                    <a:lnTo>
                      <a:pt x="14" y="29"/>
                    </a:lnTo>
                    <a:lnTo>
                      <a:pt x="29" y="14"/>
                    </a:lnTo>
                    <a:lnTo>
                      <a:pt x="49" y="4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73"/>
              <p:cNvSpPr>
                <a:spLocks/>
              </p:cNvSpPr>
              <p:nvPr/>
            </p:nvSpPr>
            <p:spPr bwMode="auto">
              <a:xfrm>
                <a:off x="3485" y="2018"/>
                <a:ext cx="705" cy="707"/>
              </a:xfrm>
              <a:custGeom>
                <a:avLst/>
                <a:gdLst>
                  <a:gd name="T0" fmla="*/ 353 w 705"/>
                  <a:gd name="T1" fmla="*/ 0 h 707"/>
                  <a:gd name="T2" fmla="*/ 405 w 705"/>
                  <a:gd name="T3" fmla="*/ 4 h 707"/>
                  <a:gd name="T4" fmla="*/ 454 w 705"/>
                  <a:gd name="T5" fmla="*/ 15 h 707"/>
                  <a:gd name="T6" fmla="*/ 501 w 705"/>
                  <a:gd name="T7" fmla="*/ 34 h 707"/>
                  <a:gd name="T8" fmla="*/ 545 w 705"/>
                  <a:gd name="T9" fmla="*/ 58 h 707"/>
                  <a:gd name="T10" fmla="*/ 585 w 705"/>
                  <a:gd name="T11" fmla="*/ 87 h 707"/>
                  <a:gd name="T12" fmla="*/ 619 w 705"/>
                  <a:gd name="T13" fmla="*/ 122 h 707"/>
                  <a:gd name="T14" fmla="*/ 649 w 705"/>
                  <a:gd name="T15" fmla="*/ 162 h 707"/>
                  <a:gd name="T16" fmla="*/ 673 w 705"/>
                  <a:gd name="T17" fmla="*/ 205 h 707"/>
                  <a:gd name="T18" fmla="*/ 690 w 705"/>
                  <a:gd name="T19" fmla="*/ 253 h 707"/>
                  <a:gd name="T20" fmla="*/ 701 w 705"/>
                  <a:gd name="T21" fmla="*/ 302 h 707"/>
                  <a:gd name="T22" fmla="*/ 705 w 705"/>
                  <a:gd name="T23" fmla="*/ 354 h 707"/>
                  <a:gd name="T24" fmla="*/ 701 w 705"/>
                  <a:gd name="T25" fmla="*/ 407 h 707"/>
                  <a:gd name="T26" fmla="*/ 690 w 705"/>
                  <a:gd name="T27" fmla="*/ 456 h 707"/>
                  <a:gd name="T28" fmla="*/ 673 w 705"/>
                  <a:gd name="T29" fmla="*/ 503 h 707"/>
                  <a:gd name="T30" fmla="*/ 649 w 705"/>
                  <a:gd name="T31" fmla="*/ 547 h 707"/>
                  <a:gd name="T32" fmla="*/ 619 w 705"/>
                  <a:gd name="T33" fmla="*/ 585 h 707"/>
                  <a:gd name="T34" fmla="*/ 585 w 705"/>
                  <a:gd name="T35" fmla="*/ 620 h 707"/>
                  <a:gd name="T36" fmla="*/ 545 w 705"/>
                  <a:gd name="T37" fmla="*/ 650 h 707"/>
                  <a:gd name="T38" fmla="*/ 501 w 705"/>
                  <a:gd name="T39" fmla="*/ 675 h 707"/>
                  <a:gd name="T40" fmla="*/ 454 w 705"/>
                  <a:gd name="T41" fmla="*/ 692 h 707"/>
                  <a:gd name="T42" fmla="*/ 405 w 705"/>
                  <a:gd name="T43" fmla="*/ 703 h 707"/>
                  <a:gd name="T44" fmla="*/ 353 w 705"/>
                  <a:gd name="T45" fmla="*/ 707 h 707"/>
                  <a:gd name="T46" fmla="*/ 300 w 705"/>
                  <a:gd name="T47" fmla="*/ 703 h 707"/>
                  <a:gd name="T48" fmla="*/ 251 w 705"/>
                  <a:gd name="T49" fmla="*/ 692 h 707"/>
                  <a:gd name="T50" fmla="*/ 204 w 705"/>
                  <a:gd name="T51" fmla="*/ 675 h 707"/>
                  <a:gd name="T52" fmla="*/ 160 w 705"/>
                  <a:gd name="T53" fmla="*/ 650 h 707"/>
                  <a:gd name="T54" fmla="*/ 120 w 705"/>
                  <a:gd name="T55" fmla="*/ 620 h 707"/>
                  <a:gd name="T56" fmla="*/ 86 w 705"/>
                  <a:gd name="T57" fmla="*/ 585 h 707"/>
                  <a:gd name="T58" fmla="*/ 56 w 705"/>
                  <a:gd name="T59" fmla="*/ 547 h 707"/>
                  <a:gd name="T60" fmla="*/ 32 w 705"/>
                  <a:gd name="T61" fmla="*/ 503 h 707"/>
                  <a:gd name="T62" fmla="*/ 15 w 705"/>
                  <a:gd name="T63" fmla="*/ 456 h 707"/>
                  <a:gd name="T64" fmla="*/ 4 w 705"/>
                  <a:gd name="T65" fmla="*/ 407 h 707"/>
                  <a:gd name="T66" fmla="*/ 0 w 705"/>
                  <a:gd name="T67" fmla="*/ 354 h 707"/>
                  <a:gd name="T68" fmla="*/ 4 w 705"/>
                  <a:gd name="T69" fmla="*/ 302 h 707"/>
                  <a:gd name="T70" fmla="*/ 15 w 705"/>
                  <a:gd name="T71" fmla="*/ 253 h 707"/>
                  <a:gd name="T72" fmla="*/ 32 w 705"/>
                  <a:gd name="T73" fmla="*/ 205 h 707"/>
                  <a:gd name="T74" fmla="*/ 56 w 705"/>
                  <a:gd name="T75" fmla="*/ 162 h 707"/>
                  <a:gd name="T76" fmla="*/ 86 w 705"/>
                  <a:gd name="T77" fmla="*/ 122 h 707"/>
                  <a:gd name="T78" fmla="*/ 120 w 705"/>
                  <a:gd name="T79" fmla="*/ 87 h 707"/>
                  <a:gd name="T80" fmla="*/ 160 w 705"/>
                  <a:gd name="T81" fmla="*/ 58 h 707"/>
                  <a:gd name="T82" fmla="*/ 204 w 705"/>
                  <a:gd name="T83" fmla="*/ 34 h 707"/>
                  <a:gd name="T84" fmla="*/ 251 w 705"/>
                  <a:gd name="T85" fmla="*/ 15 h 707"/>
                  <a:gd name="T86" fmla="*/ 300 w 705"/>
                  <a:gd name="T87" fmla="*/ 4 h 707"/>
                  <a:gd name="T88" fmla="*/ 353 w 705"/>
                  <a:gd name="T89" fmla="*/ 0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5" h="707">
                    <a:moveTo>
                      <a:pt x="353" y="0"/>
                    </a:moveTo>
                    <a:lnTo>
                      <a:pt x="405" y="4"/>
                    </a:lnTo>
                    <a:lnTo>
                      <a:pt x="454" y="15"/>
                    </a:lnTo>
                    <a:lnTo>
                      <a:pt x="501" y="34"/>
                    </a:lnTo>
                    <a:lnTo>
                      <a:pt x="545" y="58"/>
                    </a:lnTo>
                    <a:lnTo>
                      <a:pt x="585" y="87"/>
                    </a:lnTo>
                    <a:lnTo>
                      <a:pt x="619" y="122"/>
                    </a:lnTo>
                    <a:lnTo>
                      <a:pt x="649" y="162"/>
                    </a:lnTo>
                    <a:lnTo>
                      <a:pt x="673" y="205"/>
                    </a:lnTo>
                    <a:lnTo>
                      <a:pt x="690" y="253"/>
                    </a:lnTo>
                    <a:lnTo>
                      <a:pt x="701" y="302"/>
                    </a:lnTo>
                    <a:lnTo>
                      <a:pt x="705" y="354"/>
                    </a:lnTo>
                    <a:lnTo>
                      <a:pt x="701" y="407"/>
                    </a:lnTo>
                    <a:lnTo>
                      <a:pt x="690" y="456"/>
                    </a:lnTo>
                    <a:lnTo>
                      <a:pt x="673" y="503"/>
                    </a:lnTo>
                    <a:lnTo>
                      <a:pt x="649" y="547"/>
                    </a:lnTo>
                    <a:lnTo>
                      <a:pt x="619" y="585"/>
                    </a:lnTo>
                    <a:lnTo>
                      <a:pt x="585" y="620"/>
                    </a:lnTo>
                    <a:lnTo>
                      <a:pt x="545" y="650"/>
                    </a:lnTo>
                    <a:lnTo>
                      <a:pt x="501" y="675"/>
                    </a:lnTo>
                    <a:lnTo>
                      <a:pt x="454" y="692"/>
                    </a:lnTo>
                    <a:lnTo>
                      <a:pt x="405" y="703"/>
                    </a:lnTo>
                    <a:lnTo>
                      <a:pt x="353" y="707"/>
                    </a:lnTo>
                    <a:lnTo>
                      <a:pt x="300" y="703"/>
                    </a:lnTo>
                    <a:lnTo>
                      <a:pt x="251" y="692"/>
                    </a:lnTo>
                    <a:lnTo>
                      <a:pt x="204" y="675"/>
                    </a:lnTo>
                    <a:lnTo>
                      <a:pt x="160" y="650"/>
                    </a:lnTo>
                    <a:lnTo>
                      <a:pt x="120" y="620"/>
                    </a:lnTo>
                    <a:lnTo>
                      <a:pt x="86" y="585"/>
                    </a:lnTo>
                    <a:lnTo>
                      <a:pt x="56" y="547"/>
                    </a:lnTo>
                    <a:lnTo>
                      <a:pt x="32" y="503"/>
                    </a:lnTo>
                    <a:lnTo>
                      <a:pt x="15" y="456"/>
                    </a:lnTo>
                    <a:lnTo>
                      <a:pt x="4" y="407"/>
                    </a:lnTo>
                    <a:lnTo>
                      <a:pt x="0" y="354"/>
                    </a:lnTo>
                    <a:lnTo>
                      <a:pt x="4" y="302"/>
                    </a:lnTo>
                    <a:lnTo>
                      <a:pt x="15" y="253"/>
                    </a:lnTo>
                    <a:lnTo>
                      <a:pt x="32" y="205"/>
                    </a:lnTo>
                    <a:lnTo>
                      <a:pt x="56" y="162"/>
                    </a:lnTo>
                    <a:lnTo>
                      <a:pt x="86" y="122"/>
                    </a:lnTo>
                    <a:lnTo>
                      <a:pt x="120" y="87"/>
                    </a:lnTo>
                    <a:lnTo>
                      <a:pt x="160" y="58"/>
                    </a:lnTo>
                    <a:lnTo>
                      <a:pt x="204" y="34"/>
                    </a:lnTo>
                    <a:lnTo>
                      <a:pt x="251" y="15"/>
                    </a:lnTo>
                    <a:lnTo>
                      <a:pt x="300" y="4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FBFC65"/>
              </a:solidFill>
              <a:ln w="0">
                <a:solidFill>
                  <a:srgbClr val="FBFC6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74"/>
              <p:cNvSpPr>
                <a:spLocks/>
              </p:cNvSpPr>
              <p:nvPr/>
            </p:nvSpPr>
            <p:spPr bwMode="auto">
              <a:xfrm>
                <a:off x="4402" y="2018"/>
                <a:ext cx="706" cy="707"/>
              </a:xfrm>
              <a:custGeom>
                <a:avLst/>
                <a:gdLst>
                  <a:gd name="T0" fmla="*/ 354 w 706"/>
                  <a:gd name="T1" fmla="*/ 0 h 707"/>
                  <a:gd name="T2" fmla="*/ 406 w 706"/>
                  <a:gd name="T3" fmla="*/ 4 h 707"/>
                  <a:gd name="T4" fmla="*/ 456 w 706"/>
                  <a:gd name="T5" fmla="*/ 15 h 707"/>
                  <a:gd name="T6" fmla="*/ 503 w 706"/>
                  <a:gd name="T7" fmla="*/ 34 h 707"/>
                  <a:gd name="T8" fmla="*/ 546 w 706"/>
                  <a:gd name="T9" fmla="*/ 58 h 707"/>
                  <a:gd name="T10" fmla="*/ 585 w 706"/>
                  <a:gd name="T11" fmla="*/ 87 h 707"/>
                  <a:gd name="T12" fmla="*/ 619 w 706"/>
                  <a:gd name="T13" fmla="*/ 122 h 707"/>
                  <a:gd name="T14" fmla="*/ 649 w 706"/>
                  <a:gd name="T15" fmla="*/ 162 h 707"/>
                  <a:gd name="T16" fmla="*/ 674 w 706"/>
                  <a:gd name="T17" fmla="*/ 205 h 707"/>
                  <a:gd name="T18" fmla="*/ 691 w 706"/>
                  <a:gd name="T19" fmla="*/ 253 h 707"/>
                  <a:gd name="T20" fmla="*/ 702 w 706"/>
                  <a:gd name="T21" fmla="*/ 302 h 707"/>
                  <a:gd name="T22" fmla="*/ 706 w 706"/>
                  <a:gd name="T23" fmla="*/ 354 h 707"/>
                  <a:gd name="T24" fmla="*/ 702 w 706"/>
                  <a:gd name="T25" fmla="*/ 407 h 707"/>
                  <a:gd name="T26" fmla="*/ 691 w 706"/>
                  <a:gd name="T27" fmla="*/ 456 h 707"/>
                  <a:gd name="T28" fmla="*/ 674 w 706"/>
                  <a:gd name="T29" fmla="*/ 503 h 707"/>
                  <a:gd name="T30" fmla="*/ 649 w 706"/>
                  <a:gd name="T31" fmla="*/ 547 h 707"/>
                  <a:gd name="T32" fmla="*/ 619 w 706"/>
                  <a:gd name="T33" fmla="*/ 585 h 707"/>
                  <a:gd name="T34" fmla="*/ 585 w 706"/>
                  <a:gd name="T35" fmla="*/ 620 h 707"/>
                  <a:gd name="T36" fmla="*/ 546 w 706"/>
                  <a:gd name="T37" fmla="*/ 650 h 707"/>
                  <a:gd name="T38" fmla="*/ 503 w 706"/>
                  <a:gd name="T39" fmla="*/ 675 h 707"/>
                  <a:gd name="T40" fmla="*/ 456 w 706"/>
                  <a:gd name="T41" fmla="*/ 692 h 707"/>
                  <a:gd name="T42" fmla="*/ 406 w 706"/>
                  <a:gd name="T43" fmla="*/ 703 h 707"/>
                  <a:gd name="T44" fmla="*/ 354 w 706"/>
                  <a:gd name="T45" fmla="*/ 707 h 707"/>
                  <a:gd name="T46" fmla="*/ 302 w 706"/>
                  <a:gd name="T47" fmla="*/ 703 h 707"/>
                  <a:gd name="T48" fmla="*/ 251 w 706"/>
                  <a:gd name="T49" fmla="*/ 692 h 707"/>
                  <a:gd name="T50" fmla="*/ 205 w 706"/>
                  <a:gd name="T51" fmla="*/ 675 h 707"/>
                  <a:gd name="T52" fmla="*/ 161 w 706"/>
                  <a:gd name="T53" fmla="*/ 650 h 707"/>
                  <a:gd name="T54" fmla="*/ 122 w 706"/>
                  <a:gd name="T55" fmla="*/ 620 h 707"/>
                  <a:gd name="T56" fmla="*/ 87 w 706"/>
                  <a:gd name="T57" fmla="*/ 585 h 707"/>
                  <a:gd name="T58" fmla="*/ 57 w 706"/>
                  <a:gd name="T59" fmla="*/ 547 h 707"/>
                  <a:gd name="T60" fmla="*/ 34 w 706"/>
                  <a:gd name="T61" fmla="*/ 503 h 707"/>
                  <a:gd name="T62" fmla="*/ 15 w 706"/>
                  <a:gd name="T63" fmla="*/ 456 h 707"/>
                  <a:gd name="T64" fmla="*/ 4 w 706"/>
                  <a:gd name="T65" fmla="*/ 407 h 707"/>
                  <a:gd name="T66" fmla="*/ 0 w 706"/>
                  <a:gd name="T67" fmla="*/ 354 h 707"/>
                  <a:gd name="T68" fmla="*/ 4 w 706"/>
                  <a:gd name="T69" fmla="*/ 302 h 707"/>
                  <a:gd name="T70" fmla="*/ 15 w 706"/>
                  <a:gd name="T71" fmla="*/ 253 h 707"/>
                  <a:gd name="T72" fmla="*/ 34 w 706"/>
                  <a:gd name="T73" fmla="*/ 205 h 707"/>
                  <a:gd name="T74" fmla="*/ 57 w 706"/>
                  <a:gd name="T75" fmla="*/ 162 h 707"/>
                  <a:gd name="T76" fmla="*/ 87 w 706"/>
                  <a:gd name="T77" fmla="*/ 122 h 707"/>
                  <a:gd name="T78" fmla="*/ 122 w 706"/>
                  <a:gd name="T79" fmla="*/ 87 h 707"/>
                  <a:gd name="T80" fmla="*/ 161 w 706"/>
                  <a:gd name="T81" fmla="*/ 58 h 707"/>
                  <a:gd name="T82" fmla="*/ 205 w 706"/>
                  <a:gd name="T83" fmla="*/ 34 h 707"/>
                  <a:gd name="T84" fmla="*/ 251 w 706"/>
                  <a:gd name="T85" fmla="*/ 15 h 707"/>
                  <a:gd name="T86" fmla="*/ 302 w 706"/>
                  <a:gd name="T87" fmla="*/ 4 h 707"/>
                  <a:gd name="T88" fmla="*/ 354 w 706"/>
                  <a:gd name="T89" fmla="*/ 0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6" h="707">
                    <a:moveTo>
                      <a:pt x="354" y="0"/>
                    </a:moveTo>
                    <a:lnTo>
                      <a:pt x="406" y="4"/>
                    </a:lnTo>
                    <a:lnTo>
                      <a:pt x="456" y="15"/>
                    </a:lnTo>
                    <a:lnTo>
                      <a:pt x="503" y="34"/>
                    </a:lnTo>
                    <a:lnTo>
                      <a:pt x="546" y="58"/>
                    </a:lnTo>
                    <a:lnTo>
                      <a:pt x="585" y="87"/>
                    </a:lnTo>
                    <a:lnTo>
                      <a:pt x="619" y="122"/>
                    </a:lnTo>
                    <a:lnTo>
                      <a:pt x="649" y="162"/>
                    </a:lnTo>
                    <a:lnTo>
                      <a:pt x="674" y="205"/>
                    </a:lnTo>
                    <a:lnTo>
                      <a:pt x="691" y="253"/>
                    </a:lnTo>
                    <a:lnTo>
                      <a:pt x="702" y="302"/>
                    </a:lnTo>
                    <a:lnTo>
                      <a:pt x="706" y="354"/>
                    </a:lnTo>
                    <a:lnTo>
                      <a:pt x="702" y="407"/>
                    </a:lnTo>
                    <a:lnTo>
                      <a:pt x="691" y="456"/>
                    </a:lnTo>
                    <a:lnTo>
                      <a:pt x="674" y="503"/>
                    </a:lnTo>
                    <a:lnTo>
                      <a:pt x="649" y="547"/>
                    </a:lnTo>
                    <a:lnTo>
                      <a:pt x="619" y="585"/>
                    </a:lnTo>
                    <a:lnTo>
                      <a:pt x="585" y="620"/>
                    </a:lnTo>
                    <a:lnTo>
                      <a:pt x="546" y="650"/>
                    </a:lnTo>
                    <a:lnTo>
                      <a:pt x="503" y="675"/>
                    </a:lnTo>
                    <a:lnTo>
                      <a:pt x="456" y="692"/>
                    </a:lnTo>
                    <a:lnTo>
                      <a:pt x="406" y="703"/>
                    </a:lnTo>
                    <a:lnTo>
                      <a:pt x="354" y="707"/>
                    </a:lnTo>
                    <a:lnTo>
                      <a:pt x="302" y="703"/>
                    </a:lnTo>
                    <a:lnTo>
                      <a:pt x="251" y="692"/>
                    </a:lnTo>
                    <a:lnTo>
                      <a:pt x="205" y="675"/>
                    </a:lnTo>
                    <a:lnTo>
                      <a:pt x="161" y="650"/>
                    </a:lnTo>
                    <a:lnTo>
                      <a:pt x="122" y="620"/>
                    </a:lnTo>
                    <a:lnTo>
                      <a:pt x="87" y="585"/>
                    </a:lnTo>
                    <a:lnTo>
                      <a:pt x="57" y="547"/>
                    </a:lnTo>
                    <a:lnTo>
                      <a:pt x="34" y="503"/>
                    </a:lnTo>
                    <a:lnTo>
                      <a:pt x="15" y="456"/>
                    </a:lnTo>
                    <a:lnTo>
                      <a:pt x="4" y="407"/>
                    </a:lnTo>
                    <a:lnTo>
                      <a:pt x="0" y="354"/>
                    </a:lnTo>
                    <a:lnTo>
                      <a:pt x="4" y="302"/>
                    </a:lnTo>
                    <a:lnTo>
                      <a:pt x="15" y="253"/>
                    </a:lnTo>
                    <a:lnTo>
                      <a:pt x="34" y="205"/>
                    </a:lnTo>
                    <a:lnTo>
                      <a:pt x="57" y="162"/>
                    </a:lnTo>
                    <a:lnTo>
                      <a:pt x="87" y="122"/>
                    </a:lnTo>
                    <a:lnTo>
                      <a:pt x="122" y="87"/>
                    </a:lnTo>
                    <a:lnTo>
                      <a:pt x="161" y="58"/>
                    </a:lnTo>
                    <a:lnTo>
                      <a:pt x="205" y="34"/>
                    </a:lnTo>
                    <a:lnTo>
                      <a:pt x="251" y="15"/>
                    </a:lnTo>
                    <a:lnTo>
                      <a:pt x="302" y="4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AAFF8F"/>
              </a:solidFill>
              <a:ln w="0">
                <a:solidFill>
                  <a:srgbClr val="AAFF8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75"/>
              <p:cNvSpPr>
                <a:spLocks/>
              </p:cNvSpPr>
              <p:nvPr/>
            </p:nvSpPr>
            <p:spPr bwMode="auto">
              <a:xfrm>
                <a:off x="2779" y="2231"/>
                <a:ext cx="1129" cy="1978"/>
              </a:xfrm>
              <a:custGeom>
                <a:avLst/>
                <a:gdLst>
                  <a:gd name="T0" fmla="*/ 164 w 1129"/>
                  <a:gd name="T1" fmla="*/ 1 h 1978"/>
                  <a:gd name="T2" fmla="*/ 218 w 1129"/>
                  <a:gd name="T3" fmla="*/ 23 h 1978"/>
                  <a:gd name="T4" fmla="*/ 257 w 1129"/>
                  <a:gd name="T5" fmla="*/ 64 h 1978"/>
                  <a:gd name="T6" fmla="*/ 279 w 1129"/>
                  <a:gd name="T7" fmla="*/ 119 h 1978"/>
                  <a:gd name="T8" fmla="*/ 282 w 1129"/>
                  <a:gd name="T9" fmla="*/ 919 h 1978"/>
                  <a:gd name="T10" fmla="*/ 295 w 1129"/>
                  <a:gd name="T11" fmla="*/ 858 h 1978"/>
                  <a:gd name="T12" fmla="*/ 331 w 1129"/>
                  <a:gd name="T13" fmla="*/ 811 h 1978"/>
                  <a:gd name="T14" fmla="*/ 383 w 1129"/>
                  <a:gd name="T15" fmla="*/ 782 h 1978"/>
                  <a:gd name="T16" fmla="*/ 447 w 1129"/>
                  <a:gd name="T17" fmla="*/ 778 h 1978"/>
                  <a:gd name="T18" fmla="*/ 500 w 1129"/>
                  <a:gd name="T19" fmla="*/ 801 h 1978"/>
                  <a:gd name="T20" fmla="*/ 540 w 1129"/>
                  <a:gd name="T21" fmla="*/ 842 h 1978"/>
                  <a:gd name="T22" fmla="*/ 561 w 1129"/>
                  <a:gd name="T23" fmla="*/ 896 h 1978"/>
                  <a:gd name="T24" fmla="*/ 565 w 1129"/>
                  <a:gd name="T25" fmla="*/ 988 h 1978"/>
                  <a:gd name="T26" fmla="*/ 577 w 1129"/>
                  <a:gd name="T27" fmla="*/ 929 h 1978"/>
                  <a:gd name="T28" fmla="*/ 613 w 1129"/>
                  <a:gd name="T29" fmla="*/ 881 h 1978"/>
                  <a:gd name="T30" fmla="*/ 666 w 1129"/>
                  <a:gd name="T31" fmla="*/ 853 h 1978"/>
                  <a:gd name="T32" fmla="*/ 730 w 1129"/>
                  <a:gd name="T33" fmla="*/ 849 h 1978"/>
                  <a:gd name="T34" fmla="*/ 783 w 1129"/>
                  <a:gd name="T35" fmla="*/ 872 h 1978"/>
                  <a:gd name="T36" fmla="*/ 823 w 1129"/>
                  <a:gd name="T37" fmla="*/ 913 h 1978"/>
                  <a:gd name="T38" fmla="*/ 844 w 1129"/>
                  <a:gd name="T39" fmla="*/ 967 h 1978"/>
                  <a:gd name="T40" fmla="*/ 846 w 1129"/>
                  <a:gd name="T41" fmla="*/ 1059 h 1978"/>
                  <a:gd name="T42" fmla="*/ 860 w 1129"/>
                  <a:gd name="T43" fmla="*/ 999 h 1978"/>
                  <a:gd name="T44" fmla="*/ 896 w 1129"/>
                  <a:gd name="T45" fmla="*/ 952 h 1978"/>
                  <a:gd name="T46" fmla="*/ 948 w 1129"/>
                  <a:gd name="T47" fmla="*/ 924 h 1978"/>
                  <a:gd name="T48" fmla="*/ 1011 w 1129"/>
                  <a:gd name="T49" fmla="*/ 920 h 1978"/>
                  <a:gd name="T50" fmla="*/ 1065 w 1129"/>
                  <a:gd name="T51" fmla="*/ 942 h 1978"/>
                  <a:gd name="T52" fmla="*/ 1104 w 1129"/>
                  <a:gd name="T53" fmla="*/ 983 h 1978"/>
                  <a:gd name="T54" fmla="*/ 1127 w 1129"/>
                  <a:gd name="T55" fmla="*/ 1038 h 1978"/>
                  <a:gd name="T56" fmla="*/ 1129 w 1129"/>
                  <a:gd name="T57" fmla="*/ 1413 h 1978"/>
                  <a:gd name="T58" fmla="*/ 1114 w 1129"/>
                  <a:gd name="T59" fmla="*/ 1542 h 1978"/>
                  <a:gd name="T60" fmla="*/ 1072 w 1129"/>
                  <a:gd name="T61" fmla="*/ 1661 h 1978"/>
                  <a:gd name="T62" fmla="*/ 1005 w 1129"/>
                  <a:gd name="T63" fmla="*/ 1767 h 1978"/>
                  <a:gd name="T64" fmla="*/ 917 w 1129"/>
                  <a:gd name="T65" fmla="*/ 1854 h 1978"/>
                  <a:gd name="T66" fmla="*/ 813 w 1129"/>
                  <a:gd name="T67" fmla="*/ 1921 h 1978"/>
                  <a:gd name="T68" fmla="*/ 694 w 1129"/>
                  <a:gd name="T69" fmla="*/ 1963 h 1978"/>
                  <a:gd name="T70" fmla="*/ 565 w 1129"/>
                  <a:gd name="T71" fmla="*/ 1978 h 1978"/>
                  <a:gd name="T72" fmla="*/ 434 w 1129"/>
                  <a:gd name="T73" fmla="*/ 1963 h 1978"/>
                  <a:gd name="T74" fmla="*/ 316 w 1129"/>
                  <a:gd name="T75" fmla="*/ 1921 h 1978"/>
                  <a:gd name="T76" fmla="*/ 211 w 1129"/>
                  <a:gd name="T77" fmla="*/ 1854 h 1978"/>
                  <a:gd name="T78" fmla="*/ 124 w 1129"/>
                  <a:gd name="T79" fmla="*/ 1767 h 1978"/>
                  <a:gd name="T80" fmla="*/ 57 w 1129"/>
                  <a:gd name="T81" fmla="*/ 1661 h 1978"/>
                  <a:gd name="T82" fmla="*/ 15 w 1129"/>
                  <a:gd name="T83" fmla="*/ 1542 h 1978"/>
                  <a:gd name="T84" fmla="*/ 0 w 1129"/>
                  <a:gd name="T85" fmla="*/ 1413 h 1978"/>
                  <a:gd name="T86" fmla="*/ 3 w 1129"/>
                  <a:gd name="T87" fmla="*/ 110 h 1978"/>
                  <a:gd name="T88" fmla="*/ 29 w 1129"/>
                  <a:gd name="T89" fmla="*/ 56 h 1978"/>
                  <a:gd name="T90" fmla="*/ 73 w 1129"/>
                  <a:gd name="T91" fmla="*/ 17 h 1978"/>
                  <a:gd name="T92" fmla="*/ 132 w 1129"/>
                  <a:gd name="T93" fmla="*/ 0 h 1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9" h="1978">
                    <a:moveTo>
                      <a:pt x="132" y="0"/>
                    </a:moveTo>
                    <a:lnTo>
                      <a:pt x="164" y="1"/>
                    </a:lnTo>
                    <a:lnTo>
                      <a:pt x="192" y="10"/>
                    </a:lnTo>
                    <a:lnTo>
                      <a:pt x="218" y="23"/>
                    </a:lnTo>
                    <a:lnTo>
                      <a:pt x="240" y="42"/>
                    </a:lnTo>
                    <a:lnTo>
                      <a:pt x="257" y="64"/>
                    </a:lnTo>
                    <a:lnTo>
                      <a:pt x="271" y="90"/>
                    </a:lnTo>
                    <a:lnTo>
                      <a:pt x="279" y="119"/>
                    </a:lnTo>
                    <a:lnTo>
                      <a:pt x="282" y="149"/>
                    </a:lnTo>
                    <a:lnTo>
                      <a:pt x="282" y="919"/>
                    </a:lnTo>
                    <a:lnTo>
                      <a:pt x="285" y="886"/>
                    </a:lnTo>
                    <a:lnTo>
                      <a:pt x="295" y="858"/>
                    </a:lnTo>
                    <a:lnTo>
                      <a:pt x="310" y="833"/>
                    </a:lnTo>
                    <a:lnTo>
                      <a:pt x="331" y="811"/>
                    </a:lnTo>
                    <a:lnTo>
                      <a:pt x="356" y="795"/>
                    </a:lnTo>
                    <a:lnTo>
                      <a:pt x="383" y="782"/>
                    </a:lnTo>
                    <a:lnTo>
                      <a:pt x="415" y="777"/>
                    </a:lnTo>
                    <a:lnTo>
                      <a:pt x="447" y="778"/>
                    </a:lnTo>
                    <a:lnTo>
                      <a:pt x="475" y="787"/>
                    </a:lnTo>
                    <a:lnTo>
                      <a:pt x="500" y="801"/>
                    </a:lnTo>
                    <a:lnTo>
                      <a:pt x="522" y="819"/>
                    </a:lnTo>
                    <a:lnTo>
                      <a:pt x="540" y="842"/>
                    </a:lnTo>
                    <a:lnTo>
                      <a:pt x="553" y="868"/>
                    </a:lnTo>
                    <a:lnTo>
                      <a:pt x="561" y="896"/>
                    </a:lnTo>
                    <a:lnTo>
                      <a:pt x="565" y="926"/>
                    </a:lnTo>
                    <a:lnTo>
                      <a:pt x="565" y="988"/>
                    </a:lnTo>
                    <a:lnTo>
                      <a:pt x="568" y="957"/>
                    </a:lnTo>
                    <a:lnTo>
                      <a:pt x="577" y="929"/>
                    </a:lnTo>
                    <a:lnTo>
                      <a:pt x="593" y="904"/>
                    </a:lnTo>
                    <a:lnTo>
                      <a:pt x="613" y="881"/>
                    </a:lnTo>
                    <a:lnTo>
                      <a:pt x="638" y="864"/>
                    </a:lnTo>
                    <a:lnTo>
                      <a:pt x="666" y="853"/>
                    </a:lnTo>
                    <a:lnTo>
                      <a:pt x="696" y="848"/>
                    </a:lnTo>
                    <a:lnTo>
                      <a:pt x="730" y="849"/>
                    </a:lnTo>
                    <a:lnTo>
                      <a:pt x="757" y="858"/>
                    </a:lnTo>
                    <a:lnTo>
                      <a:pt x="783" y="872"/>
                    </a:lnTo>
                    <a:lnTo>
                      <a:pt x="804" y="890"/>
                    </a:lnTo>
                    <a:lnTo>
                      <a:pt x="823" y="913"/>
                    </a:lnTo>
                    <a:lnTo>
                      <a:pt x="835" y="939"/>
                    </a:lnTo>
                    <a:lnTo>
                      <a:pt x="844" y="967"/>
                    </a:lnTo>
                    <a:lnTo>
                      <a:pt x="846" y="997"/>
                    </a:lnTo>
                    <a:lnTo>
                      <a:pt x="846" y="1059"/>
                    </a:lnTo>
                    <a:lnTo>
                      <a:pt x="850" y="1028"/>
                    </a:lnTo>
                    <a:lnTo>
                      <a:pt x="860" y="999"/>
                    </a:lnTo>
                    <a:lnTo>
                      <a:pt x="876" y="973"/>
                    </a:lnTo>
                    <a:lnTo>
                      <a:pt x="896" y="952"/>
                    </a:lnTo>
                    <a:lnTo>
                      <a:pt x="921" y="935"/>
                    </a:lnTo>
                    <a:lnTo>
                      <a:pt x="948" y="924"/>
                    </a:lnTo>
                    <a:lnTo>
                      <a:pt x="979" y="919"/>
                    </a:lnTo>
                    <a:lnTo>
                      <a:pt x="1011" y="920"/>
                    </a:lnTo>
                    <a:lnTo>
                      <a:pt x="1040" y="929"/>
                    </a:lnTo>
                    <a:lnTo>
                      <a:pt x="1065" y="942"/>
                    </a:lnTo>
                    <a:lnTo>
                      <a:pt x="1087" y="961"/>
                    </a:lnTo>
                    <a:lnTo>
                      <a:pt x="1104" y="983"/>
                    </a:lnTo>
                    <a:lnTo>
                      <a:pt x="1118" y="1009"/>
                    </a:lnTo>
                    <a:lnTo>
                      <a:pt x="1127" y="1038"/>
                    </a:lnTo>
                    <a:lnTo>
                      <a:pt x="1129" y="1067"/>
                    </a:lnTo>
                    <a:lnTo>
                      <a:pt x="1129" y="1413"/>
                    </a:lnTo>
                    <a:lnTo>
                      <a:pt x="1126" y="1479"/>
                    </a:lnTo>
                    <a:lnTo>
                      <a:pt x="1114" y="1542"/>
                    </a:lnTo>
                    <a:lnTo>
                      <a:pt x="1096" y="1603"/>
                    </a:lnTo>
                    <a:lnTo>
                      <a:pt x="1072" y="1661"/>
                    </a:lnTo>
                    <a:lnTo>
                      <a:pt x="1041" y="1716"/>
                    </a:lnTo>
                    <a:lnTo>
                      <a:pt x="1005" y="1767"/>
                    </a:lnTo>
                    <a:lnTo>
                      <a:pt x="964" y="1813"/>
                    </a:lnTo>
                    <a:lnTo>
                      <a:pt x="917" y="1854"/>
                    </a:lnTo>
                    <a:lnTo>
                      <a:pt x="867" y="1890"/>
                    </a:lnTo>
                    <a:lnTo>
                      <a:pt x="813" y="1921"/>
                    </a:lnTo>
                    <a:lnTo>
                      <a:pt x="755" y="1944"/>
                    </a:lnTo>
                    <a:lnTo>
                      <a:pt x="694" y="1963"/>
                    </a:lnTo>
                    <a:lnTo>
                      <a:pt x="630" y="1974"/>
                    </a:lnTo>
                    <a:lnTo>
                      <a:pt x="565" y="1978"/>
                    </a:lnTo>
                    <a:lnTo>
                      <a:pt x="499" y="1974"/>
                    </a:lnTo>
                    <a:lnTo>
                      <a:pt x="434" y="1963"/>
                    </a:lnTo>
                    <a:lnTo>
                      <a:pt x="374" y="1944"/>
                    </a:lnTo>
                    <a:lnTo>
                      <a:pt x="316" y="1921"/>
                    </a:lnTo>
                    <a:lnTo>
                      <a:pt x="262" y="1890"/>
                    </a:lnTo>
                    <a:lnTo>
                      <a:pt x="211" y="1854"/>
                    </a:lnTo>
                    <a:lnTo>
                      <a:pt x="165" y="1813"/>
                    </a:lnTo>
                    <a:lnTo>
                      <a:pt x="124" y="1767"/>
                    </a:lnTo>
                    <a:lnTo>
                      <a:pt x="87" y="1716"/>
                    </a:lnTo>
                    <a:lnTo>
                      <a:pt x="57" y="1661"/>
                    </a:lnTo>
                    <a:lnTo>
                      <a:pt x="32" y="1603"/>
                    </a:lnTo>
                    <a:lnTo>
                      <a:pt x="15" y="1542"/>
                    </a:lnTo>
                    <a:lnTo>
                      <a:pt x="4" y="1479"/>
                    </a:lnTo>
                    <a:lnTo>
                      <a:pt x="0" y="1413"/>
                    </a:lnTo>
                    <a:lnTo>
                      <a:pt x="0" y="141"/>
                    </a:lnTo>
                    <a:lnTo>
                      <a:pt x="3" y="110"/>
                    </a:lnTo>
                    <a:lnTo>
                      <a:pt x="12" y="81"/>
                    </a:lnTo>
                    <a:lnTo>
                      <a:pt x="29" y="56"/>
                    </a:lnTo>
                    <a:lnTo>
                      <a:pt x="48" y="33"/>
                    </a:lnTo>
                    <a:lnTo>
                      <a:pt x="73" y="17"/>
                    </a:lnTo>
                    <a:lnTo>
                      <a:pt x="102" y="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2BD7B"/>
              </a:solidFill>
              <a:ln w="0">
                <a:solidFill>
                  <a:srgbClr val="F2BD7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76"/>
              <p:cNvSpPr>
                <a:spLocks/>
              </p:cNvSpPr>
              <p:nvPr/>
            </p:nvSpPr>
            <p:spPr bwMode="auto">
              <a:xfrm>
                <a:off x="2779" y="2231"/>
                <a:ext cx="635" cy="1978"/>
              </a:xfrm>
              <a:custGeom>
                <a:avLst/>
                <a:gdLst>
                  <a:gd name="T0" fmla="*/ 132 w 635"/>
                  <a:gd name="T1" fmla="*/ 0 h 1978"/>
                  <a:gd name="T2" fmla="*/ 164 w 635"/>
                  <a:gd name="T3" fmla="*/ 1 h 1978"/>
                  <a:gd name="T4" fmla="*/ 189 w 635"/>
                  <a:gd name="T5" fmla="*/ 8 h 1978"/>
                  <a:gd name="T6" fmla="*/ 211 w 635"/>
                  <a:gd name="T7" fmla="*/ 18 h 1978"/>
                  <a:gd name="T8" fmla="*/ 187 w 635"/>
                  <a:gd name="T9" fmla="*/ 36 h 1978"/>
                  <a:gd name="T10" fmla="*/ 169 w 635"/>
                  <a:gd name="T11" fmla="*/ 57 h 1978"/>
                  <a:gd name="T12" fmla="*/ 154 w 635"/>
                  <a:gd name="T13" fmla="*/ 83 h 1978"/>
                  <a:gd name="T14" fmla="*/ 144 w 635"/>
                  <a:gd name="T15" fmla="*/ 110 h 1978"/>
                  <a:gd name="T16" fmla="*/ 140 w 635"/>
                  <a:gd name="T17" fmla="*/ 141 h 1978"/>
                  <a:gd name="T18" fmla="*/ 140 w 635"/>
                  <a:gd name="T19" fmla="*/ 1413 h 1978"/>
                  <a:gd name="T20" fmla="*/ 144 w 635"/>
                  <a:gd name="T21" fmla="*/ 1479 h 1978"/>
                  <a:gd name="T22" fmla="*/ 155 w 635"/>
                  <a:gd name="T23" fmla="*/ 1542 h 1978"/>
                  <a:gd name="T24" fmla="*/ 174 w 635"/>
                  <a:gd name="T25" fmla="*/ 1602 h 1978"/>
                  <a:gd name="T26" fmla="*/ 197 w 635"/>
                  <a:gd name="T27" fmla="*/ 1660 h 1978"/>
                  <a:gd name="T28" fmla="*/ 227 w 635"/>
                  <a:gd name="T29" fmla="*/ 1713 h 1978"/>
                  <a:gd name="T30" fmla="*/ 263 w 635"/>
                  <a:gd name="T31" fmla="*/ 1764 h 1978"/>
                  <a:gd name="T32" fmla="*/ 304 w 635"/>
                  <a:gd name="T33" fmla="*/ 1810 h 1978"/>
                  <a:gd name="T34" fmla="*/ 350 w 635"/>
                  <a:gd name="T35" fmla="*/ 1851 h 1978"/>
                  <a:gd name="T36" fmla="*/ 400 w 635"/>
                  <a:gd name="T37" fmla="*/ 1887 h 1978"/>
                  <a:gd name="T38" fmla="*/ 454 w 635"/>
                  <a:gd name="T39" fmla="*/ 1918 h 1978"/>
                  <a:gd name="T40" fmla="*/ 511 w 635"/>
                  <a:gd name="T41" fmla="*/ 1943 h 1978"/>
                  <a:gd name="T42" fmla="*/ 572 w 635"/>
                  <a:gd name="T43" fmla="*/ 1962 h 1978"/>
                  <a:gd name="T44" fmla="*/ 635 w 635"/>
                  <a:gd name="T45" fmla="*/ 1973 h 1978"/>
                  <a:gd name="T46" fmla="*/ 599 w 635"/>
                  <a:gd name="T47" fmla="*/ 1977 h 1978"/>
                  <a:gd name="T48" fmla="*/ 565 w 635"/>
                  <a:gd name="T49" fmla="*/ 1978 h 1978"/>
                  <a:gd name="T50" fmla="*/ 499 w 635"/>
                  <a:gd name="T51" fmla="*/ 1974 h 1978"/>
                  <a:gd name="T52" fmla="*/ 434 w 635"/>
                  <a:gd name="T53" fmla="*/ 1963 h 1978"/>
                  <a:gd name="T54" fmla="*/ 374 w 635"/>
                  <a:gd name="T55" fmla="*/ 1944 h 1978"/>
                  <a:gd name="T56" fmla="*/ 316 w 635"/>
                  <a:gd name="T57" fmla="*/ 1921 h 1978"/>
                  <a:gd name="T58" fmla="*/ 262 w 635"/>
                  <a:gd name="T59" fmla="*/ 1890 h 1978"/>
                  <a:gd name="T60" fmla="*/ 211 w 635"/>
                  <a:gd name="T61" fmla="*/ 1854 h 1978"/>
                  <a:gd name="T62" fmla="*/ 165 w 635"/>
                  <a:gd name="T63" fmla="*/ 1813 h 1978"/>
                  <a:gd name="T64" fmla="*/ 124 w 635"/>
                  <a:gd name="T65" fmla="*/ 1767 h 1978"/>
                  <a:gd name="T66" fmla="*/ 87 w 635"/>
                  <a:gd name="T67" fmla="*/ 1716 h 1978"/>
                  <a:gd name="T68" fmla="*/ 57 w 635"/>
                  <a:gd name="T69" fmla="*/ 1661 h 1978"/>
                  <a:gd name="T70" fmla="*/ 32 w 635"/>
                  <a:gd name="T71" fmla="*/ 1603 h 1978"/>
                  <a:gd name="T72" fmla="*/ 15 w 635"/>
                  <a:gd name="T73" fmla="*/ 1542 h 1978"/>
                  <a:gd name="T74" fmla="*/ 4 w 635"/>
                  <a:gd name="T75" fmla="*/ 1479 h 1978"/>
                  <a:gd name="T76" fmla="*/ 0 w 635"/>
                  <a:gd name="T77" fmla="*/ 1413 h 1978"/>
                  <a:gd name="T78" fmla="*/ 0 w 635"/>
                  <a:gd name="T79" fmla="*/ 141 h 1978"/>
                  <a:gd name="T80" fmla="*/ 3 w 635"/>
                  <a:gd name="T81" fmla="*/ 110 h 1978"/>
                  <a:gd name="T82" fmla="*/ 12 w 635"/>
                  <a:gd name="T83" fmla="*/ 81 h 1978"/>
                  <a:gd name="T84" fmla="*/ 29 w 635"/>
                  <a:gd name="T85" fmla="*/ 56 h 1978"/>
                  <a:gd name="T86" fmla="*/ 48 w 635"/>
                  <a:gd name="T87" fmla="*/ 33 h 1978"/>
                  <a:gd name="T88" fmla="*/ 73 w 635"/>
                  <a:gd name="T89" fmla="*/ 17 h 1978"/>
                  <a:gd name="T90" fmla="*/ 102 w 635"/>
                  <a:gd name="T91" fmla="*/ 5 h 1978"/>
                  <a:gd name="T92" fmla="*/ 132 w 635"/>
                  <a:gd name="T93" fmla="*/ 0 h 1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35" h="1978">
                    <a:moveTo>
                      <a:pt x="132" y="0"/>
                    </a:moveTo>
                    <a:lnTo>
                      <a:pt x="164" y="1"/>
                    </a:lnTo>
                    <a:lnTo>
                      <a:pt x="189" y="8"/>
                    </a:lnTo>
                    <a:lnTo>
                      <a:pt x="211" y="18"/>
                    </a:lnTo>
                    <a:lnTo>
                      <a:pt x="187" y="36"/>
                    </a:lnTo>
                    <a:lnTo>
                      <a:pt x="169" y="57"/>
                    </a:lnTo>
                    <a:lnTo>
                      <a:pt x="154" y="83"/>
                    </a:lnTo>
                    <a:lnTo>
                      <a:pt x="144" y="110"/>
                    </a:lnTo>
                    <a:lnTo>
                      <a:pt x="140" y="141"/>
                    </a:lnTo>
                    <a:lnTo>
                      <a:pt x="140" y="1413"/>
                    </a:lnTo>
                    <a:lnTo>
                      <a:pt x="144" y="1479"/>
                    </a:lnTo>
                    <a:lnTo>
                      <a:pt x="155" y="1542"/>
                    </a:lnTo>
                    <a:lnTo>
                      <a:pt x="174" y="1602"/>
                    </a:lnTo>
                    <a:lnTo>
                      <a:pt x="197" y="1660"/>
                    </a:lnTo>
                    <a:lnTo>
                      <a:pt x="227" y="1713"/>
                    </a:lnTo>
                    <a:lnTo>
                      <a:pt x="263" y="1764"/>
                    </a:lnTo>
                    <a:lnTo>
                      <a:pt x="304" y="1810"/>
                    </a:lnTo>
                    <a:lnTo>
                      <a:pt x="350" y="1851"/>
                    </a:lnTo>
                    <a:lnTo>
                      <a:pt x="400" y="1887"/>
                    </a:lnTo>
                    <a:lnTo>
                      <a:pt x="454" y="1918"/>
                    </a:lnTo>
                    <a:lnTo>
                      <a:pt x="511" y="1943"/>
                    </a:lnTo>
                    <a:lnTo>
                      <a:pt x="572" y="1962"/>
                    </a:lnTo>
                    <a:lnTo>
                      <a:pt x="635" y="1973"/>
                    </a:lnTo>
                    <a:lnTo>
                      <a:pt x="599" y="1977"/>
                    </a:lnTo>
                    <a:lnTo>
                      <a:pt x="565" y="1978"/>
                    </a:lnTo>
                    <a:lnTo>
                      <a:pt x="499" y="1974"/>
                    </a:lnTo>
                    <a:lnTo>
                      <a:pt x="434" y="1963"/>
                    </a:lnTo>
                    <a:lnTo>
                      <a:pt x="374" y="1944"/>
                    </a:lnTo>
                    <a:lnTo>
                      <a:pt x="316" y="1921"/>
                    </a:lnTo>
                    <a:lnTo>
                      <a:pt x="262" y="1890"/>
                    </a:lnTo>
                    <a:lnTo>
                      <a:pt x="211" y="1854"/>
                    </a:lnTo>
                    <a:lnTo>
                      <a:pt x="165" y="1813"/>
                    </a:lnTo>
                    <a:lnTo>
                      <a:pt x="124" y="1767"/>
                    </a:lnTo>
                    <a:lnTo>
                      <a:pt x="87" y="1716"/>
                    </a:lnTo>
                    <a:lnTo>
                      <a:pt x="57" y="1661"/>
                    </a:lnTo>
                    <a:lnTo>
                      <a:pt x="32" y="1603"/>
                    </a:lnTo>
                    <a:lnTo>
                      <a:pt x="15" y="1542"/>
                    </a:lnTo>
                    <a:lnTo>
                      <a:pt x="4" y="1479"/>
                    </a:lnTo>
                    <a:lnTo>
                      <a:pt x="0" y="1413"/>
                    </a:lnTo>
                    <a:lnTo>
                      <a:pt x="0" y="141"/>
                    </a:lnTo>
                    <a:lnTo>
                      <a:pt x="3" y="110"/>
                    </a:lnTo>
                    <a:lnTo>
                      <a:pt x="12" y="81"/>
                    </a:lnTo>
                    <a:lnTo>
                      <a:pt x="29" y="56"/>
                    </a:lnTo>
                    <a:lnTo>
                      <a:pt x="48" y="33"/>
                    </a:lnTo>
                    <a:lnTo>
                      <a:pt x="73" y="17"/>
                    </a:lnTo>
                    <a:lnTo>
                      <a:pt x="102" y="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E8AB6B"/>
              </a:solidFill>
              <a:ln w="0">
                <a:solidFill>
                  <a:srgbClr val="E8AB6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77"/>
              <p:cNvSpPr>
                <a:spLocks/>
              </p:cNvSpPr>
              <p:nvPr/>
            </p:nvSpPr>
            <p:spPr bwMode="auto">
              <a:xfrm>
                <a:off x="3061" y="3008"/>
                <a:ext cx="212" cy="282"/>
              </a:xfrm>
              <a:custGeom>
                <a:avLst/>
                <a:gdLst>
                  <a:gd name="T0" fmla="*/ 139 w 212"/>
                  <a:gd name="T1" fmla="*/ 0 h 282"/>
                  <a:gd name="T2" fmla="*/ 165 w 212"/>
                  <a:gd name="T3" fmla="*/ 3 h 282"/>
                  <a:gd name="T4" fmla="*/ 190 w 212"/>
                  <a:gd name="T5" fmla="*/ 9 h 282"/>
                  <a:gd name="T6" fmla="*/ 212 w 212"/>
                  <a:gd name="T7" fmla="*/ 20 h 282"/>
                  <a:gd name="T8" fmla="*/ 188 w 212"/>
                  <a:gd name="T9" fmla="*/ 36 h 282"/>
                  <a:gd name="T10" fmla="*/ 168 w 212"/>
                  <a:gd name="T11" fmla="*/ 57 h 282"/>
                  <a:gd name="T12" fmla="*/ 154 w 212"/>
                  <a:gd name="T13" fmla="*/ 83 h 282"/>
                  <a:gd name="T14" fmla="*/ 145 w 212"/>
                  <a:gd name="T15" fmla="*/ 111 h 282"/>
                  <a:gd name="T16" fmla="*/ 141 w 212"/>
                  <a:gd name="T17" fmla="*/ 142 h 282"/>
                  <a:gd name="T18" fmla="*/ 141 w 212"/>
                  <a:gd name="T19" fmla="*/ 211 h 282"/>
                  <a:gd name="T20" fmla="*/ 137 w 212"/>
                  <a:gd name="T21" fmla="*/ 234 h 282"/>
                  <a:gd name="T22" fmla="*/ 128 w 212"/>
                  <a:gd name="T23" fmla="*/ 253 h 282"/>
                  <a:gd name="T24" fmla="*/ 113 w 212"/>
                  <a:gd name="T25" fmla="*/ 268 h 282"/>
                  <a:gd name="T26" fmla="*/ 93 w 212"/>
                  <a:gd name="T27" fmla="*/ 278 h 282"/>
                  <a:gd name="T28" fmla="*/ 70 w 212"/>
                  <a:gd name="T29" fmla="*/ 282 h 282"/>
                  <a:gd name="T30" fmla="*/ 48 w 212"/>
                  <a:gd name="T31" fmla="*/ 278 h 282"/>
                  <a:gd name="T32" fmla="*/ 28 w 212"/>
                  <a:gd name="T33" fmla="*/ 268 h 282"/>
                  <a:gd name="T34" fmla="*/ 13 w 212"/>
                  <a:gd name="T35" fmla="*/ 253 h 282"/>
                  <a:gd name="T36" fmla="*/ 3 w 212"/>
                  <a:gd name="T37" fmla="*/ 234 h 282"/>
                  <a:gd name="T38" fmla="*/ 0 w 212"/>
                  <a:gd name="T39" fmla="*/ 211 h 282"/>
                  <a:gd name="T40" fmla="*/ 0 w 212"/>
                  <a:gd name="T41" fmla="*/ 152 h 282"/>
                  <a:gd name="T42" fmla="*/ 2 w 212"/>
                  <a:gd name="T43" fmla="*/ 122 h 282"/>
                  <a:gd name="T44" fmla="*/ 11 w 212"/>
                  <a:gd name="T45" fmla="*/ 95 h 282"/>
                  <a:gd name="T46" fmla="*/ 23 w 212"/>
                  <a:gd name="T47" fmla="*/ 68 h 282"/>
                  <a:gd name="T48" fmla="*/ 39 w 212"/>
                  <a:gd name="T49" fmla="*/ 46 h 282"/>
                  <a:gd name="T50" fmla="*/ 61 w 212"/>
                  <a:gd name="T51" fmla="*/ 26 h 282"/>
                  <a:gd name="T52" fmla="*/ 84 w 212"/>
                  <a:gd name="T53" fmla="*/ 13 h 282"/>
                  <a:gd name="T54" fmla="*/ 113 w 212"/>
                  <a:gd name="T55" fmla="*/ 3 h 282"/>
                  <a:gd name="T56" fmla="*/ 139 w 212"/>
                  <a:gd name="T57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2" h="282">
                    <a:moveTo>
                      <a:pt x="139" y="0"/>
                    </a:moveTo>
                    <a:lnTo>
                      <a:pt x="165" y="3"/>
                    </a:lnTo>
                    <a:lnTo>
                      <a:pt x="190" y="9"/>
                    </a:lnTo>
                    <a:lnTo>
                      <a:pt x="212" y="20"/>
                    </a:lnTo>
                    <a:lnTo>
                      <a:pt x="188" y="36"/>
                    </a:lnTo>
                    <a:lnTo>
                      <a:pt x="168" y="57"/>
                    </a:lnTo>
                    <a:lnTo>
                      <a:pt x="154" y="83"/>
                    </a:lnTo>
                    <a:lnTo>
                      <a:pt x="145" y="111"/>
                    </a:lnTo>
                    <a:lnTo>
                      <a:pt x="141" y="142"/>
                    </a:lnTo>
                    <a:lnTo>
                      <a:pt x="141" y="211"/>
                    </a:lnTo>
                    <a:lnTo>
                      <a:pt x="137" y="234"/>
                    </a:lnTo>
                    <a:lnTo>
                      <a:pt x="128" y="253"/>
                    </a:lnTo>
                    <a:lnTo>
                      <a:pt x="113" y="268"/>
                    </a:lnTo>
                    <a:lnTo>
                      <a:pt x="93" y="278"/>
                    </a:lnTo>
                    <a:lnTo>
                      <a:pt x="70" y="282"/>
                    </a:lnTo>
                    <a:lnTo>
                      <a:pt x="48" y="278"/>
                    </a:lnTo>
                    <a:lnTo>
                      <a:pt x="28" y="268"/>
                    </a:lnTo>
                    <a:lnTo>
                      <a:pt x="13" y="253"/>
                    </a:lnTo>
                    <a:lnTo>
                      <a:pt x="3" y="234"/>
                    </a:lnTo>
                    <a:lnTo>
                      <a:pt x="0" y="211"/>
                    </a:lnTo>
                    <a:lnTo>
                      <a:pt x="0" y="152"/>
                    </a:lnTo>
                    <a:lnTo>
                      <a:pt x="2" y="122"/>
                    </a:lnTo>
                    <a:lnTo>
                      <a:pt x="11" y="95"/>
                    </a:lnTo>
                    <a:lnTo>
                      <a:pt x="23" y="68"/>
                    </a:lnTo>
                    <a:lnTo>
                      <a:pt x="39" y="46"/>
                    </a:lnTo>
                    <a:lnTo>
                      <a:pt x="61" y="26"/>
                    </a:lnTo>
                    <a:lnTo>
                      <a:pt x="84" y="13"/>
                    </a:lnTo>
                    <a:lnTo>
                      <a:pt x="113" y="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E8AB6B"/>
              </a:solidFill>
              <a:ln w="0">
                <a:solidFill>
                  <a:srgbClr val="E8AB6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78"/>
              <p:cNvSpPr>
                <a:spLocks/>
              </p:cNvSpPr>
              <p:nvPr/>
            </p:nvSpPr>
            <p:spPr bwMode="auto">
              <a:xfrm>
                <a:off x="3344" y="3079"/>
                <a:ext cx="211" cy="282"/>
              </a:xfrm>
              <a:custGeom>
                <a:avLst/>
                <a:gdLst>
                  <a:gd name="T0" fmla="*/ 139 w 211"/>
                  <a:gd name="T1" fmla="*/ 0 h 282"/>
                  <a:gd name="T2" fmla="*/ 165 w 211"/>
                  <a:gd name="T3" fmla="*/ 1 h 282"/>
                  <a:gd name="T4" fmla="*/ 188 w 211"/>
                  <a:gd name="T5" fmla="*/ 9 h 282"/>
                  <a:gd name="T6" fmla="*/ 211 w 211"/>
                  <a:gd name="T7" fmla="*/ 19 h 282"/>
                  <a:gd name="T8" fmla="*/ 187 w 211"/>
                  <a:gd name="T9" fmla="*/ 36 h 282"/>
                  <a:gd name="T10" fmla="*/ 168 w 211"/>
                  <a:gd name="T11" fmla="*/ 57 h 282"/>
                  <a:gd name="T12" fmla="*/ 154 w 211"/>
                  <a:gd name="T13" fmla="*/ 82 h 282"/>
                  <a:gd name="T14" fmla="*/ 144 w 211"/>
                  <a:gd name="T15" fmla="*/ 110 h 282"/>
                  <a:gd name="T16" fmla="*/ 141 w 211"/>
                  <a:gd name="T17" fmla="*/ 140 h 282"/>
                  <a:gd name="T18" fmla="*/ 141 w 211"/>
                  <a:gd name="T19" fmla="*/ 211 h 282"/>
                  <a:gd name="T20" fmla="*/ 137 w 211"/>
                  <a:gd name="T21" fmla="*/ 233 h 282"/>
                  <a:gd name="T22" fmla="*/ 127 w 211"/>
                  <a:gd name="T23" fmla="*/ 253 h 282"/>
                  <a:gd name="T24" fmla="*/ 111 w 211"/>
                  <a:gd name="T25" fmla="*/ 268 h 282"/>
                  <a:gd name="T26" fmla="*/ 93 w 211"/>
                  <a:gd name="T27" fmla="*/ 278 h 282"/>
                  <a:gd name="T28" fmla="*/ 70 w 211"/>
                  <a:gd name="T29" fmla="*/ 282 h 282"/>
                  <a:gd name="T30" fmla="*/ 48 w 211"/>
                  <a:gd name="T31" fmla="*/ 278 h 282"/>
                  <a:gd name="T32" fmla="*/ 28 w 211"/>
                  <a:gd name="T33" fmla="*/ 268 h 282"/>
                  <a:gd name="T34" fmla="*/ 13 w 211"/>
                  <a:gd name="T35" fmla="*/ 253 h 282"/>
                  <a:gd name="T36" fmla="*/ 3 w 211"/>
                  <a:gd name="T37" fmla="*/ 233 h 282"/>
                  <a:gd name="T38" fmla="*/ 0 w 211"/>
                  <a:gd name="T39" fmla="*/ 211 h 282"/>
                  <a:gd name="T40" fmla="*/ 0 w 211"/>
                  <a:gd name="T41" fmla="*/ 151 h 282"/>
                  <a:gd name="T42" fmla="*/ 2 w 211"/>
                  <a:gd name="T43" fmla="*/ 122 h 282"/>
                  <a:gd name="T44" fmla="*/ 10 w 211"/>
                  <a:gd name="T45" fmla="*/ 94 h 282"/>
                  <a:gd name="T46" fmla="*/ 22 w 211"/>
                  <a:gd name="T47" fmla="*/ 68 h 282"/>
                  <a:gd name="T48" fmla="*/ 39 w 211"/>
                  <a:gd name="T49" fmla="*/ 46 h 282"/>
                  <a:gd name="T50" fmla="*/ 59 w 211"/>
                  <a:gd name="T51" fmla="*/ 26 h 282"/>
                  <a:gd name="T52" fmla="*/ 84 w 211"/>
                  <a:gd name="T53" fmla="*/ 12 h 282"/>
                  <a:gd name="T54" fmla="*/ 111 w 211"/>
                  <a:gd name="T55" fmla="*/ 2 h 282"/>
                  <a:gd name="T56" fmla="*/ 139 w 211"/>
                  <a:gd name="T57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1" h="282">
                    <a:moveTo>
                      <a:pt x="139" y="0"/>
                    </a:moveTo>
                    <a:lnTo>
                      <a:pt x="165" y="1"/>
                    </a:lnTo>
                    <a:lnTo>
                      <a:pt x="188" y="9"/>
                    </a:lnTo>
                    <a:lnTo>
                      <a:pt x="211" y="19"/>
                    </a:lnTo>
                    <a:lnTo>
                      <a:pt x="187" y="36"/>
                    </a:lnTo>
                    <a:lnTo>
                      <a:pt x="168" y="57"/>
                    </a:lnTo>
                    <a:lnTo>
                      <a:pt x="154" y="82"/>
                    </a:lnTo>
                    <a:lnTo>
                      <a:pt x="144" y="110"/>
                    </a:lnTo>
                    <a:lnTo>
                      <a:pt x="141" y="140"/>
                    </a:lnTo>
                    <a:lnTo>
                      <a:pt x="141" y="211"/>
                    </a:lnTo>
                    <a:lnTo>
                      <a:pt x="137" y="233"/>
                    </a:lnTo>
                    <a:lnTo>
                      <a:pt x="127" y="253"/>
                    </a:lnTo>
                    <a:lnTo>
                      <a:pt x="111" y="268"/>
                    </a:lnTo>
                    <a:lnTo>
                      <a:pt x="93" y="278"/>
                    </a:lnTo>
                    <a:lnTo>
                      <a:pt x="70" y="282"/>
                    </a:lnTo>
                    <a:lnTo>
                      <a:pt x="48" y="278"/>
                    </a:lnTo>
                    <a:lnTo>
                      <a:pt x="28" y="268"/>
                    </a:lnTo>
                    <a:lnTo>
                      <a:pt x="13" y="253"/>
                    </a:lnTo>
                    <a:lnTo>
                      <a:pt x="3" y="233"/>
                    </a:lnTo>
                    <a:lnTo>
                      <a:pt x="0" y="211"/>
                    </a:lnTo>
                    <a:lnTo>
                      <a:pt x="0" y="151"/>
                    </a:lnTo>
                    <a:lnTo>
                      <a:pt x="2" y="122"/>
                    </a:lnTo>
                    <a:lnTo>
                      <a:pt x="10" y="94"/>
                    </a:lnTo>
                    <a:lnTo>
                      <a:pt x="22" y="68"/>
                    </a:lnTo>
                    <a:lnTo>
                      <a:pt x="39" y="46"/>
                    </a:lnTo>
                    <a:lnTo>
                      <a:pt x="59" y="26"/>
                    </a:lnTo>
                    <a:lnTo>
                      <a:pt x="84" y="12"/>
                    </a:lnTo>
                    <a:lnTo>
                      <a:pt x="111" y="2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E8AB6B"/>
              </a:solidFill>
              <a:ln w="0">
                <a:solidFill>
                  <a:srgbClr val="E8AB6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79"/>
              <p:cNvSpPr>
                <a:spLocks/>
              </p:cNvSpPr>
              <p:nvPr/>
            </p:nvSpPr>
            <p:spPr bwMode="auto">
              <a:xfrm>
                <a:off x="3625" y="3150"/>
                <a:ext cx="213" cy="282"/>
              </a:xfrm>
              <a:custGeom>
                <a:avLst/>
                <a:gdLst>
                  <a:gd name="T0" fmla="*/ 141 w 213"/>
                  <a:gd name="T1" fmla="*/ 0 h 282"/>
                  <a:gd name="T2" fmla="*/ 165 w 213"/>
                  <a:gd name="T3" fmla="*/ 1 h 282"/>
                  <a:gd name="T4" fmla="*/ 190 w 213"/>
                  <a:gd name="T5" fmla="*/ 8 h 282"/>
                  <a:gd name="T6" fmla="*/ 213 w 213"/>
                  <a:gd name="T7" fmla="*/ 18 h 282"/>
                  <a:gd name="T8" fmla="*/ 189 w 213"/>
                  <a:gd name="T9" fmla="*/ 36 h 282"/>
                  <a:gd name="T10" fmla="*/ 169 w 213"/>
                  <a:gd name="T11" fmla="*/ 57 h 282"/>
                  <a:gd name="T12" fmla="*/ 154 w 213"/>
                  <a:gd name="T13" fmla="*/ 82 h 282"/>
                  <a:gd name="T14" fmla="*/ 146 w 213"/>
                  <a:gd name="T15" fmla="*/ 110 h 282"/>
                  <a:gd name="T16" fmla="*/ 142 w 213"/>
                  <a:gd name="T17" fmla="*/ 140 h 282"/>
                  <a:gd name="T18" fmla="*/ 142 w 213"/>
                  <a:gd name="T19" fmla="*/ 211 h 282"/>
                  <a:gd name="T20" fmla="*/ 138 w 213"/>
                  <a:gd name="T21" fmla="*/ 233 h 282"/>
                  <a:gd name="T22" fmla="*/ 128 w 213"/>
                  <a:gd name="T23" fmla="*/ 253 h 282"/>
                  <a:gd name="T24" fmla="*/ 113 w 213"/>
                  <a:gd name="T25" fmla="*/ 268 h 282"/>
                  <a:gd name="T26" fmla="*/ 93 w 213"/>
                  <a:gd name="T27" fmla="*/ 278 h 282"/>
                  <a:gd name="T28" fmla="*/ 71 w 213"/>
                  <a:gd name="T29" fmla="*/ 282 h 282"/>
                  <a:gd name="T30" fmla="*/ 49 w 213"/>
                  <a:gd name="T31" fmla="*/ 278 h 282"/>
                  <a:gd name="T32" fmla="*/ 30 w 213"/>
                  <a:gd name="T33" fmla="*/ 268 h 282"/>
                  <a:gd name="T34" fmla="*/ 14 w 213"/>
                  <a:gd name="T35" fmla="*/ 253 h 282"/>
                  <a:gd name="T36" fmla="*/ 4 w 213"/>
                  <a:gd name="T37" fmla="*/ 233 h 282"/>
                  <a:gd name="T38" fmla="*/ 0 w 213"/>
                  <a:gd name="T39" fmla="*/ 211 h 282"/>
                  <a:gd name="T40" fmla="*/ 0 w 213"/>
                  <a:gd name="T41" fmla="*/ 150 h 282"/>
                  <a:gd name="T42" fmla="*/ 3 w 213"/>
                  <a:gd name="T43" fmla="*/ 121 h 282"/>
                  <a:gd name="T44" fmla="*/ 11 w 213"/>
                  <a:gd name="T45" fmla="*/ 94 h 282"/>
                  <a:gd name="T46" fmla="*/ 24 w 213"/>
                  <a:gd name="T47" fmla="*/ 68 h 282"/>
                  <a:gd name="T48" fmla="*/ 40 w 213"/>
                  <a:gd name="T49" fmla="*/ 44 h 282"/>
                  <a:gd name="T50" fmla="*/ 61 w 213"/>
                  <a:gd name="T51" fmla="*/ 26 h 282"/>
                  <a:gd name="T52" fmla="*/ 86 w 213"/>
                  <a:gd name="T53" fmla="*/ 11 h 282"/>
                  <a:gd name="T54" fmla="*/ 113 w 213"/>
                  <a:gd name="T55" fmla="*/ 2 h 282"/>
                  <a:gd name="T56" fmla="*/ 141 w 213"/>
                  <a:gd name="T57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3" h="282">
                    <a:moveTo>
                      <a:pt x="141" y="0"/>
                    </a:moveTo>
                    <a:lnTo>
                      <a:pt x="165" y="1"/>
                    </a:lnTo>
                    <a:lnTo>
                      <a:pt x="190" y="8"/>
                    </a:lnTo>
                    <a:lnTo>
                      <a:pt x="213" y="18"/>
                    </a:lnTo>
                    <a:lnTo>
                      <a:pt x="189" y="36"/>
                    </a:lnTo>
                    <a:lnTo>
                      <a:pt x="169" y="57"/>
                    </a:lnTo>
                    <a:lnTo>
                      <a:pt x="154" y="82"/>
                    </a:lnTo>
                    <a:lnTo>
                      <a:pt x="146" y="110"/>
                    </a:lnTo>
                    <a:lnTo>
                      <a:pt x="142" y="140"/>
                    </a:lnTo>
                    <a:lnTo>
                      <a:pt x="142" y="211"/>
                    </a:lnTo>
                    <a:lnTo>
                      <a:pt x="138" y="233"/>
                    </a:lnTo>
                    <a:lnTo>
                      <a:pt x="128" y="253"/>
                    </a:lnTo>
                    <a:lnTo>
                      <a:pt x="113" y="268"/>
                    </a:lnTo>
                    <a:lnTo>
                      <a:pt x="93" y="278"/>
                    </a:lnTo>
                    <a:lnTo>
                      <a:pt x="71" y="282"/>
                    </a:lnTo>
                    <a:lnTo>
                      <a:pt x="49" y="278"/>
                    </a:lnTo>
                    <a:lnTo>
                      <a:pt x="30" y="268"/>
                    </a:lnTo>
                    <a:lnTo>
                      <a:pt x="14" y="253"/>
                    </a:lnTo>
                    <a:lnTo>
                      <a:pt x="4" y="233"/>
                    </a:lnTo>
                    <a:lnTo>
                      <a:pt x="0" y="211"/>
                    </a:lnTo>
                    <a:lnTo>
                      <a:pt x="0" y="150"/>
                    </a:lnTo>
                    <a:lnTo>
                      <a:pt x="3" y="121"/>
                    </a:lnTo>
                    <a:lnTo>
                      <a:pt x="11" y="94"/>
                    </a:lnTo>
                    <a:lnTo>
                      <a:pt x="24" y="68"/>
                    </a:lnTo>
                    <a:lnTo>
                      <a:pt x="40" y="44"/>
                    </a:lnTo>
                    <a:lnTo>
                      <a:pt x="61" y="26"/>
                    </a:lnTo>
                    <a:lnTo>
                      <a:pt x="86" y="11"/>
                    </a:lnTo>
                    <a:lnTo>
                      <a:pt x="113" y="2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E8AB6B"/>
              </a:solidFill>
              <a:ln w="0">
                <a:solidFill>
                  <a:srgbClr val="E8AB6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80"/>
              <p:cNvSpPr>
                <a:spLocks/>
              </p:cNvSpPr>
              <p:nvPr/>
            </p:nvSpPr>
            <p:spPr bwMode="auto">
              <a:xfrm>
                <a:off x="3625" y="2160"/>
                <a:ext cx="425" cy="423"/>
              </a:xfrm>
              <a:custGeom>
                <a:avLst/>
                <a:gdLst>
                  <a:gd name="T0" fmla="*/ 213 w 425"/>
                  <a:gd name="T1" fmla="*/ 0 h 423"/>
                  <a:gd name="T2" fmla="*/ 251 w 425"/>
                  <a:gd name="T3" fmla="*/ 4 h 423"/>
                  <a:gd name="T4" fmla="*/ 287 w 425"/>
                  <a:gd name="T5" fmla="*/ 14 h 423"/>
                  <a:gd name="T6" fmla="*/ 319 w 425"/>
                  <a:gd name="T7" fmla="*/ 29 h 423"/>
                  <a:gd name="T8" fmla="*/ 349 w 425"/>
                  <a:gd name="T9" fmla="*/ 50 h 423"/>
                  <a:gd name="T10" fmla="*/ 375 w 425"/>
                  <a:gd name="T11" fmla="*/ 76 h 423"/>
                  <a:gd name="T12" fmla="*/ 395 w 425"/>
                  <a:gd name="T13" fmla="*/ 106 h 423"/>
                  <a:gd name="T14" fmla="*/ 411 w 425"/>
                  <a:gd name="T15" fmla="*/ 138 h 423"/>
                  <a:gd name="T16" fmla="*/ 421 w 425"/>
                  <a:gd name="T17" fmla="*/ 174 h 423"/>
                  <a:gd name="T18" fmla="*/ 425 w 425"/>
                  <a:gd name="T19" fmla="*/ 212 h 423"/>
                  <a:gd name="T20" fmla="*/ 421 w 425"/>
                  <a:gd name="T21" fmla="*/ 250 h 423"/>
                  <a:gd name="T22" fmla="*/ 411 w 425"/>
                  <a:gd name="T23" fmla="*/ 286 h 423"/>
                  <a:gd name="T24" fmla="*/ 395 w 425"/>
                  <a:gd name="T25" fmla="*/ 319 h 423"/>
                  <a:gd name="T26" fmla="*/ 375 w 425"/>
                  <a:gd name="T27" fmla="*/ 349 h 423"/>
                  <a:gd name="T28" fmla="*/ 349 w 425"/>
                  <a:gd name="T29" fmla="*/ 374 h 423"/>
                  <a:gd name="T30" fmla="*/ 319 w 425"/>
                  <a:gd name="T31" fmla="*/ 395 h 423"/>
                  <a:gd name="T32" fmla="*/ 287 w 425"/>
                  <a:gd name="T33" fmla="*/ 411 h 423"/>
                  <a:gd name="T34" fmla="*/ 251 w 425"/>
                  <a:gd name="T35" fmla="*/ 421 h 423"/>
                  <a:gd name="T36" fmla="*/ 213 w 425"/>
                  <a:gd name="T37" fmla="*/ 423 h 423"/>
                  <a:gd name="T38" fmla="*/ 174 w 425"/>
                  <a:gd name="T39" fmla="*/ 421 h 423"/>
                  <a:gd name="T40" fmla="*/ 138 w 425"/>
                  <a:gd name="T41" fmla="*/ 411 h 423"/>
                  <a:gd name="T42" fmla="*/ 106 w 425"/>
                  <a:gd name="T43" fmla="*/ 395 h 423"/>
                  <a:gd name="T44" fmla="*/ 76 w 425"/>
                  <a:gd name="T45" fmla="*/ 374 h 423"/>
                  <a:gd name="T46" fmla="*/ 50 w 425"/>
                  <a:gd name="T47" fmla="*/ 349 h 423"/>
                  <a:gd name="T48" fmla="*/ 30 w 425"/>
                  <a:gd name="T49" fmla="*/ 319 h 423"/>
                  <a:gd name="T50" fmla="*/ 14 w 425"/>
                  <a:gd name="T51" fmla="*/ 286 h 423"/>
                  <a:gd name="T52" fmla="*/ 4 w 425"/>
                  <a:gd name="T53" fmla="*/ 250 h 423"/>
                  <a:gd name="T54" fmla="*/ 0 w 425"/>
                  <a:gd name="T55" fmla="*/ 212 h 423"/>
                  <a:gd name="T56" fmla="*/ 4 w 425"/>
                  <a:gd name="T57" fmla="*/ 174 h 423"/>
                  <a:gd name="T58" fmla="*/ 14 w 425"/>
                  <a:gd name="T59" fmla="*/ 138 h 423"/>
                  <a:gd name="T60" fmla="*/ 30 w 425"/>
                  <a:gd name="T61" fmla="*/ 106 h 423"/>
                  <a:gd name="T62" fmla="*/ 50 w 425"/>
                  <a:gd name="T63" fmla="*/ 76 h 423"/>
                  <a:gd name="T64" fmla="*/ 76 w 425"/>
                  <a:gd name="T65" fmla="*/ 50 h 423"/>
                  <a:gd name="T66" fmla="*/ 106 w 425"/>
                  <a:gd name="T67" fmla="*/ 29 h 423"/>
                  <a:gd name="T68" fmla="*/ 138 w 425"/>
                  <a:gd name="T69" fmla="*/ 14 h 423"/>
                  <a:gd name="T70" fmla="*/ 174 w 425"/>
                  <a:gd name="T71" fmla="*/ 4 h 423"/>
                  <a:gd name="T72" fmla="*/ 213 w 425"/>
                  <a:gd name="T73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5" h="423">
                    <a:moveTo>
                      <a:pt x="213" y="0"/>
                    </a:moveTo>
                    <a:lnTo>
                      <a:pt x="251" y="4"/>
                    </a:lnTo>
                    <a:lnTo>
                      <a:pt x="287" y="14"/>
                    </a:lnTo>
                    <a:lnTo>
                      <a:pt x="319" y="29"/>
                    </a:lnTo>
                    <a:lnTo>
                      <a:pt x="349" y="50"/>
                    </a:lnTo>
                    <a:lnTo>
                      <a:pt x="375" y="76"/>
                    </a:lnTo>
                    <a:lnTo>
                      <a:pt x="395" y="106"/>
                    </a:lnTo>
                    <a:lnTo>
                      <a:pt x="411" y="138"/>
                    </a:lnTo>
                    <a:lnTo>
                      <a:pt x="421" y="174"/>
                    </a:lnTo>
                    <a:lnTo>
                      <a:pt x="425" y="212"/>
                    </a:lnTo>
                    <a:lnTo>
                      <a:pt x="421" y="250"/>
                    </a:lnTo>
                    <a:lnTo>
                      <a:pt x="411" y="286"/>
                    </a:lnTo>
                    <a:lnTo>
                      <a:pt x="395" y="319"/>
                    </a:lnTo>
                    <a:lnTo>
                      <a:pt x="375" y="349"/>
                    </a:lnTo>
                    <a:lnTo>
                      <a:pt x="349" y="374"/>
                    </a:lnTo>
                    <a:lnTo>
                      <a:pt x="319" y="395"/>
                    </a:lnTo>
                    <a:lnTo>
                      <a:pt x="287" y="411"/>
                    </a:lnTo>
                    <a:lnTo>
                      <a:pt x="251" y="421"/>
                    </a:lnTo>
                    <a:lnTo>
                      <a:pt x="213" y="423"/>
                    </a:lnTo>
                    <a:lnTo>
                      <a:pt x="174" y="421"/>
                    </a:lnTo>
                    <a:lnTo>
                      <a:pt x="138" y="411"/>
                    </a:lnTo>
                    <a:lnTo>
                      <a:pt x="106" y="395"/>
                    </a:lnTo>
                    <a:lnTo>
                      <a:pt x="76" y="374"/>
                    </a:lnTo>
                    <a:lnTo>
                      <a:pt x="50" y="349"/>
                    </a:lnTo>
                    <a:lnTo>
                      <a:pt x="30" y="319"/>
                    </a:lnTo>
                    <a:lnTo>
                      <a:pt x="14" y="286"/>
                    </a:lnTo>
                    <a:lnTo>
                      <a:pt x="4" y="250"/>
                    </a:lnTo>
                    <a:lnTo>
                      <a:pt x="0" y="212"/>
                    </a:lnTo>
                    <a:lnTo>
                      <a:pt x="4" y="174"/>
                    </a:lnTo>
                    <a:lnTo>
                      <a:pt x="14" y="138"/>
                    </a:lnTo>
                    <a:lnTo>
                      <a:pt x="30" y="106"/>
                    </a:lnTo>
                    <a:lnTo>
                      <a:pt x="50" y="76"/>
                    </a:lnTo>
                    <a:lnTo>
                      <a:pt x="76" y="50"/>
                    </a:lnTo>
                    <a:lnTo>
                      <a:pt x="106" y="29"/>
                    </a:lnTo>
                    <a:lnTo>
                      <a:pt x="138" y="14"/>
                    </a:lnTo>
                    <a:lnTo>
                      <a:pt x="174" y="4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FDE246"/>
              </a:solidFill>
              <a:ln w="0">
                <a:solidFill>
                  <a:srgbClr val="FDE24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81"/>
              <p:cNvSpPr>
                <a:spLocks/>
              </p:cNvSpPr>
              <p:nvPr/>
            </p:nvSpPr>
            <p:spPr bwMode="auto">
              <a:xfrm>
                <a:off x="4544" y="2160"/>
                <a:ext cx="423" cy="423"/>
              </a:xfrm>
              <a:custGeom>
                <a:avLst/>
                <a:gdLst>
                  <a:gd name="T0" fmla="*/ 212 w 423"/>
                  <a:gd name="T1" fmla="*/ 0 h 423"/>
                  <a:gd name="T2" fmla="*/ 249 w 423"/>
                  <a:gd name="T3" fmla="*/ 4 h 423"/>
                  <a:gd name="T4" fmla="*/ 285 w 423"/>
                  <a:gd name="T5" fmla="*/ 14 h 423"/>
                  <a:gd name="T6" fmla="*/ 318 w 423"/>
                  <a:gd name="T7" fmla="*/ 29 h 423"/>
                  <a:gd name="T8" fmla="*/ 348 w 423"/>
                  <a:gd name="T9" fmla="*/ 50 h 423"/>
                  <a:gd name="T10" fmla="*/ 373 w 423"/>
                  <a:gd name="T11" fmla="*/ 76 h 423"/>
                  <a:gd name="T12" fmla="*/ 394 w 423"/>
                  <a:gd name="T13" fmla="*/ 106 h 423"/>
                  <a:gd name="T14" fmla="*/ 410 w 423"/>
                  <a:gd name="T15" fmla="*/ 138 h 423"/>
                  <a:gd name="T16" fmla="*/ 420 w 423"/>
                  <a:gd name="T17" fmla="*/ 174 h 423"/>
                  <a:gd name="T18" fmla="*/ 423 w 423"/>
                  <a:gd name="T19" fmla="*/ 212 h 423"/>
                  <a:gd name="T20" fmla="*/ 420 w 423"/>
                  <a:gd name="T21" fmla="*/ 250 h 423"/>
                  <a:gd name="T22" fmla="*/ 410 w 423"/>
                  <a:gd name="T23" fmla="*/ 286 h 423"/>
                  <a:gd name="T24" fmla="*/ 394 w 423"/>
                  <a:gd name="T25" fmla="*/ 319 h 423"/>
                  <a:gd name="T26" fmla="*/ 373 w 423"/>
                  <a:gd name="T27" fmla="*/ 349 h 423"/>
                  <a:gd name="T28" fmla="*/ 348 w 423"/>
                  <a:gd name="T29" fmla="*/ 374 h 423"/>
                  <a:gd name="T30" fmla="*/ 318 w 423"/>
                  <a:gd name="T31" fmla="*/ 395 h 423"/>
                  <a:gd name="T32" fmla="*/ 285 w 423"/>
                  <a:gd name="T33" fmla="*/ 411 h 423"/>
                  <a:gd name="T34" fmla="*/ 249 w 423"/>
                  <a:gd name="T35" fmla="*/ 421 h 423"/>
                  <a:gd name="T36" fmla="*/ 212 w 423"/>
                  <a:gd name="T37" fmla="*/ 423 h 423"/>
                  <a:gd name="T38" fmla="*/ 173 w 423"/>
                  <a:gd name="T39" fmla="*/ 421 h 423"/>
                  <a:gd name="T40" fmla="*/ 137 w 423"/>
                  <a:gd name="T41" fmla="*/ 411 h 423"/>
                  <a:gd name="T42" fmla="*/ 105 w 423"/>
                  <a:gd name="T43" fmla="*/ 395 h 423"/>
                  <a:gd name="T44" fmla="*/ 75 w 423"/>
                  <a:gd name="T45" fmla="*/ 374 h 423"/>
                  <a:gd name="T46" fmla="*/ 49 w 423"/>
                  <a:gd name="T47" fmla="*/ 349 h 423"/>
                  <a:gd name="T48" fmla="*/ 28 w 423"/>
                  <a:gd name="T49" fmla="*/ 319 h 423"/>
                  <a:gd name="T50" fmla="*/ 13 w 423"/>
                  <a:gd name="T51" fmla="*/ 286 h 423"/>
                  <a:gd name="T52" fmla="*/ 3 w 423"/>
                  <a:gd name="T53" fmla="*/ 250 h 423"/>
                  <a:gd name="T54" fmla="*/ 0 w 423"/>
                  <a:gd name="T55" fmla="*/ 212 h 423"/>
                  <a:gd name="T56" fmla="*/ 3 w 423"/>
                  <a:gd name="T57" fmla="*/ 174 h 423"/>
                  <a:gd name="T58" fmla="*/ 13 w 423"/>
                  <a:gd name="T59" fmla="*/ 138 h 423"/>
                  <a:gd name="T60" fmla="*/ 28 w 423"/>
                  <a:gd name="T61" fmla="*/ 106 h 423"/>
                  <a:gd name="T62" fmla="*/ 49 w 423"/>
                  <a:gd name="T63" fmla="*/ 76 h 423"/>
                  <a:gd name="T64" fmla="*/ 75 w 423"/>
                  <a:gd name="T65" fmla="*/ 50 h 423"/>
                  <a:gd name="T66" fmla="*/ 105 w 423"/>
                  <a:gd name="T67" fmla="*/ 29 h 423"/>
                  <a:gd name="T68" fmla="*/ 137 w 423"/>
                  <a:gd name="T69" fmla="*/ 14 h 423"/>
                  <a:gd name="T70" fmla="*/ 173 w 423"/>
                  <a:gd name="T71" fmla="*/ 4 h 423"/>
                  <a:gd name="T72" fmla="*/ 212 w 423"/>
                  <a:gd name="T73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423">
                    <a:moveTo>
                      <a:pt x="212" y="0"/>
                    </a:moveTo>
                    <a:lnTo>
                      <a:pt x="249" y="4"/>
                    </a:lnTo>
                    <a:lnTo>
                      <a:pt x="285" y="14"/>
                    </a:lnTo>
                    <a:lnTo>
                      <a:pt x="318" y="29"/>
                    </a:lnTo>
                    <a:lnTo>
                      <a:pt x="348" y="50"/>
                    </a:lnTo>
                    <a:lnTo>
                      <a:pt x="373" y="76"/>
                    </a:lnTo>
                    <a:lnTo>
                      <a:pt x="394" y="106"/>
                    </a:lnTo>
                    <a:lnTo>
                      <a:pt x="410" y="138"/>
                    </a:lnTo>
                    <a:lnTo>
                      <a:pt x="420" y="174"/>
                    </a:lnTo>
                    <a:lnTo>
                      <a:pt x="423" y="212"/>
                    </a:lnTo>
                    <a:lnTo>
                      <a:pt x="420" y="250"/>
                    </a:lnTo>
                    <a:lnTo>
                      <a:pt x="410" y="286"/>
                    </a:lnTo>
                    <a:lnTo>
                      <a:pt x="394" y="319"/>
                    </a:lnTo>
                    <a:lnTo>
                      <a:pt x="373" y="349"/>
                    </a:lnTo>
                    <a:lnTo>
                      <a:pt x="348" y="374"/>
                    </a:lnTo>
                    <a:lnTo>
                      <a:pt x="318" y="395"/>
                    </a:lnTo>
                    <a:lnTo>
                      <a:pt x="285" y="411"/>
                    </a:lnTo>
                    <a:lnTo>
                      <a:pt x="249" y="421"/>
                    </a:lnTo>
                    <a:lnTo>
                      <a:pt x="212" y="423"/>
                    </a:lnTo>
                    <a:lnTo>
                      <a:pt x="173" y="421"/>
                    </a:lnTo>
                    <a:lnTo>
                      <a:pt x="137" y="411"/>
                    </a:lnTo>
                    <a:lnTo>
                      <a:pt x="105" y="395"/>
                    </a:lnTo>
                    <a:lnTo>
                      <a:pt x="75" y="374"/>
                    </a:lnTo>
                    <a:lnTo>
                      <a:pt x="49" y="349"/>
                    </a:lnTo>
                    <a:lnTo>
                      <a:pt x="28" y="319"/>
                    </a:lnTo>
                    <a:lnTo>
                      <a:pt x="13" y="286"/>
                    </a:lnTo>
                    <a:lnTo>
                      <a:pt x="3" y="250"/>
                    </a:lnTo>
                    <a:lnTo>
                      <a:pt x="0" y="212"/>
                    </a:lnTo>
                    <a:lnTo>
                      <a:pt x="3" y="174"/>
                    </a:lnTo>
                    <a:lnTo>
                      <a:pt x="13" y="138"/>
                    </a:lnTo>
                    <a:lnTo>
                      <a:pt x="28" y="106"/>
                    </a:lnTo>
                    <a:lnTo>
                      <a:pt x="49" y="76"/>
                    </a:lnTo>
                    <a:lnTo>
                      <a:pt x="75" y="50"/>
                    </a:lnTo>
                    <a:lnTo>
                      <a:pt x="105" y="29"/>
                    </a:lnTo>
                    <a:lnTo>
                      <a:pt x="137" y="14"/>
                    </a:lnTo>
                    <a:lnTo>
                      <a:pt x="173" y="4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8EFF7A"/>
              </a:solidFill>
              <a:ln w="0">
                <a:solidFill>
                  <a:srgbClr val="8EFF7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25" name="Group 224"/>
          <p:cNvGrpSpPr/>
          <p:nvPr/>
        </p:nvGrpSpPr>
        <p:grpSpPr>
          <a:xfrm>
            <a:off x="5653631" y="4308818"/>
            <a:ext cx="1576416" cy="1313096"/>
            <a:chOff x="5619765" y="4308818"/>
            <a:chExt cx="1576416" cy="1313096"/>
          </a:xfrm>
        </p:grpSpPr>
        <p:sp>
          <p:nvSpPr>
            <p:cNvPr id="93" name="Rectangle 92"/>
            <p:cNvSpPr/>
            <p:nvPr/>
          </p:nvSpPr>
          <p:spPr>
            <a:xfrm>
              <a:off x="5619765" y="5160249"/>
              <a:ext cx="15764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2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SEE CHRIS </a:t>
              </a:r>
            </a:p>
            <a:p>
              <a:pPr lvl="0" algn="ctr"/>
              <a:r>
                <a:rPr lang="en-US" sz="12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/>
                  <a:ea typeface="Roboto Light" panose="02000000000000000000" pitchFamily="2" charset="0"/>
                </a:rPr>
                <a:t>HUNT'S SESSION</a:t>
              </a:r>
              <a:endParaRPr kumimoji="0" lang="en-CA" sz="12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05" name="Group 84"/>
            <p:cNvGrpSpPr>
              <a:grpSpLocks noChangeAspect="1"/>
            </p:cNvGrpSpPr>
            <p:nvPr/>
          </p:nvGrpSpPr>
          <p:grpSpPr bwMode="auto">
            <a:xfrm>
              <a:off x="5989671" y="4308818"/>
              <a:ext cx="791442" cy="729221"/>
              <a:chOff x="2320" y="756"/>
              <a:chExt cx="3040" cy="2801"/>
            </a:xfrm>
          </p:grpSpPr>
          <p:sp>
            <p:nvSpPr>
              <p:cNvPr id="208" name="Freeform 86"/>
              <p:cNvSpPr>
                <a:spLocks/>
              </p:cNvSpPr>
              <p:nvPr/>
            </p:nvSpPr>
            <p:spPr bwMode="auto">
              <a:xfrm>
                <a:off x="2376" y="1009"/>
                <a:ext cx="456" cy="574"/>
              </a:xfrm>
              <a:custGeom>
                <a:avLst/>
                <a:gdLst>
                  <a:gd name="T0" fmla="*/ 170 w 913"/>
                  <a:gd name="T1" fmla="*/ 0 h 1148"/>
                  <a:gd name="T2" fmla="*/ 201 w 913"/>
                  <a:gd name="T3" fmla="*/ 2 h 1148"/>
                  <a:gd name="T4" fmla="*/ 231 w 913"/>
                  <a:gd name="T5" fmla="*/ 10 h 1148"/>
                  <a:gd name="T6" fmla="*/ 261 w 913"/>
                  <a:gd name="T7" fmla="*/ 25 h 1148"/>
                  <a:gd name="T8" fmla="*/ 285 w 913"/>
                  <a:gd name="T9" fmla="*/ 45 h 1148"/>
                  <a:gd name="T10" fmla="*/ 308 w 913"/>
                  <a:gd name="T11" fmla="*/ 71 h 1148"/>
                  <a:gd name="T12" fmla="*/ 881 w 913"/>
                  <a:gd name="T13" fmla="*/ 881 h 1148"/>
                  <a:gd name="T14" fmla="*/ 898 w 913"/>
                  <a:gd name="T15" fmla="*/ 913 h 1148"/>
                  <a:gd name="T16" fmla="*/ 907 w 913"/>
                  <a:gd name="T17" fmla="*/ 945 h 1148"/>
                  <a:gd name="T18" fmla="*/ 913 w 913"/>
                  <a:gd name="T19" fmla="*/ 978 h 1148"/>
                  <a:gd name="T20" fmla="*/ 911 w 913"/>
                  <a:gd name="T21" fmla="*/ 1010 h 1148"/>
                  <a:gd name="T22" fmla="*/ 903 w 913"/>
                  <a:gd name="T23" fmla="*/ 1041 h 1148"/>
                  <a:gd name="T24" fmla="*/ 888 w 913"/>
                  <a:gd name="T25" fmla="*/ 1069 h 1148"/>
                  <a:gd name="T26" fmla="*/ 868 w 913"/>
                  <a:gd name="T27" fmla="*/ 1095 h 1148"/>
                  <a:gd name="T28" fmla="*/ 840 w 913"/>
                  <a:gd name="T29" fmla="*/ 1116 h 1148"/>
                  <a:gd name="T30" fmla="*/ 808 w 913"/>
                  <a:gd name="T31" fmla="*/ 1133 h 1148"/>
                  <a:gd name="T32" fmla="*/ 777 w 913"/>
                  <a:gd name="T33" fmla="*/ 1144 h 1148"/>
                  <a:gd name="T34" fmla="*/ 743 w 913"/>
                  <a:gd name="T35" fmla="*/ 1148 h 1148"/>
                  <a:gd name="T36" fmla="*/ 712 w 913"/>
                  <a:gd name="T37" fmla="*/ 1146 h 1148"/>
                  <a:gd name="T38" fmla="*/ 680 w 913"/>
                  <a:gd name="T39" fmla="*/ 1138 h 1148"/>
                  <a:gd name="T40" fmla="*/ 652 w 913"/>
                  <a:gd name="T41" fmla="*/ 1123 h 1148"/>
                  <a:gd name="T42" fmla="*/ 626 w 913"/>
                  <a:gd name="T43" fmla="*/ 1103 h 1148"/>
                  <a:gd name="T44" fmla="*/ 604 w 913"/>
                  <a:gd name="T45" fmla="*/ 1077 h 1148"/>
                  <a:gd name="T46" fmla="*/ 30 w 913"/>
                  <a:gd name="T47" fmla="*/ 267 h 1148"/>
                  <a:gd name="T48" fmla="*/ 15 w 913"/>
                  <a:gd name="T49" fmla="*/ 235 h 1148"/>
                  <a:gd name="T50" fmla="*/ 4 w 913"/>
                  <a:gd name="T51" fmla="*/ 203 h 1148"/>
                  <a:gd name="T52" fmla="*/ 0 w 913"/>
                  <a:gd name="T53" fmla="*/ 170 h 1148"/>
                  <a:gd name="T54" fmla="*/ 2 w 913"/>
                  <a:gd name="T55" fmla="*/ 138 h 1148"/>
                  <a:gd name="T56" fmla="*/ 10 w 913"/>
                  <a:gd name="T57" fmla="*/ 107 h 1148"/>
                  <a:gd name="T58" fmla="*/ 25 w 913"/>
                  <a:gd name="T59" fmla="*/ 79 h 1148"/>
                  <a:gd name="T60" fmla="*/ 45 w 913"/>
                  <a:gd name="T61" fmla="*/ 53 h 1148"/>
                  <a:gd name="T62" fmla="*/ 73 w 913"/>
                  <a:gd name="T63" fmla="*/ 30 h 1148"/>
                  <a:gd name="T64" fmla="*/ 103 w 913"/>
                  <a:gd name="T65" fmla="*/ 15 h 1148"/>
                  <a:gd name="T66" fmla="*/ 136 w 913"/>
                  <a:gd name="T67" fmla="*/ 4 h 1148"/>
                  <a:gd name="T68" fmla="*/ 170 w 913"/>
                  <a:gd name="T69" fmla="*/ 0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13" h="1148">
                    <a:moveTo>
                      <a:pt x="170" y="0"/>
                    </a:moveTo>
                    <a:lnTo>
                      <a:pt x="201" y="2"/>
                    </a:lnTo>
                    <a:lnTo>
                      <a:pt x="231" y="10"/>
                    </a:lnTo>
                    <a:lnTo>
                      <a:pt x="261" y="25"/>
                    </a:lnTo>
                    <a:lnTo>
                      <a:pt x="285" y="45"/>
                    </a:lnTo>
                    <a:lnTo>
                      <a:pt x="308" y="71"/>
                    </a:lnTo>
                    <a:lnTo>
                      <a:pt x="881" y="881"/>
                    </a:lnTo>
                    <a:lnTo>
                      <a:pt x="898" y="913"/>
                    </a:lnTo>
                    <a:lnTo>
                      <a:pt x="907" y="945"/>
                    </a:lnTo>
                    <a:lnTo>
                      <a:pt x="913" y="978"/>
                    </a:lnTo>
                    <a:lnTo>
                      <a:pt x="911" y="1010"/>
                    </a:lnTo>
                    <a:lnTo>
                      <a:pt x="903" y="1041"/>
                    </a:lnTo>
                    <a:lnTo>
                      <a:pt x="888" y="1069"/>
                    </a:lnTo>
                    <a:lnTo>
                      <a:pt x="868" y="1095"/>
                    </a:lnTo>
                    <a:lnTo>
                      <a:pt x="840" y="1116"/>
                    </a:lnTo>
                    <a:lnTo>
                      <a:pt x="808" y="1133"/>
                    </a:lnTo>
                    <a:lnTo>
                      <a:pt x="777" y="1144"/>
                    </a:lnTo>
                    <a:lnTo>
                      <a:pt x="743" y="1148"/>
                    </a:lnTo>
                    <a:lnTo>
                      <a:pt x="712" y="1146"/>
                    </a:lnTo>
                    <a:lnTo>
                      <a:pt x="680" y="1138"/>
                    </a:lnTo>
                    <a:lnTo>
                      <a:pt x="652" y="1123"/>
                    </a:lnTo>
                    <a:lnTo>
                      <a:pt x="626" y="1103"/>
                    </a:lnTo>
                    <a:lnTo>
                      <a:pt x="604" y="1077"/>
                    </a:lnTo>
                    <a:lnTo>
                      <a:pt x="30" y="267"/>
                    </a:lnTo>
                    <a:lnTo>
                      <a:pt x="15" y="235"/>
                    </a:lnTo>
                    <a:lnTo>
                      <a:pt x="4" y="203"/>
                    </a:lnTo>
                    <a:lnTo>
                      <a:pt x="0" y="170"/>
                    </a:lnTo>
                    <a:lnTo>
                      <a:pt x="2" y="138"/>
                    </a:lnTo>
                    <a:lnTo>
                      <a:pt x="10" y="107"/>
                    </a:lnTo>
                    <a:lnTo>
                      <a:pt x="25" y="79"/>
                    </a:lnTo>
                    <a:lnTo>
                      <a:pt x="45" y="53"/>
                    </a:lnTo>
                    <a:lnTo>
                      <a:pt x="73" y="30"/>
                    </a:lnTo>
                    <a:lnTo>
                      <a:pt x="103" y="15"/>
                    </a:lnTo>
                    <a:lnTo>
                      <a:pt x="136" y="4"/>
                    </a:lnTo>
                    <a:lnTo>
                      <a:pt x="170" y="0"/>
                    </a:lnTo>
                    <a:close/>
                  </a:path>
                </a:pathLst>
              </a:custGeom>
              <a:solidFill>
                <a:srgbClr val="9E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87"/>
              <p:cNvSpPr>
                <a:spLocks/>
              </p:cNvSpPr>
              <p:nvPr/>
            </p:nvSpPr>
            <p:spPr bwMode="auto">
              <a:xfrm>
                <a:off x="2737" y="838"/>
                <a:ext cx="369" cy="629"/>
              </a:xfrm>
              <a:custGeom>
                <a:avLst/>
                <a:gdLst>
                  <a:gd name="T0" fmla="*/ 180 w 737"/>
                  <a:gd name="T1" fmla="*/ 0 h 1259"/>
                  <a:gd name="T2" fmla="*/ 218 w 737"/>
                  <a:gd name="T3" fmla="*/ 5 h 1259"/>
                  <a:gd name="T4" fmla="*/ 251 w 737"/>
                  <a:gd name="T5" fmla="*/ 18 h 1259"/>
                  <a:gd name="T6" fmla="*/ 285 w 737"/>
                  <a:gd name="T7" fmla="*/ 41 h 1259"/>
                  <a:gd name="T8" fmla="*/ 311 w 737"/>
                  <a:gd name="T9" fmla="*/ 71 h 1259"/>
                  <a:gd name="T10" fmla="*/ 331 w 737"/>
                  <a:gd name="T11" fmla="*/ 106 h 1259"/>
                  <a:gd name="T12" fmla="*/ 720 w 737"/>
                  <a:gd name="T13" fmla="*/ 1018 h 1259"/>
                  <a:gd name="T14" fmla="*/ 733 w 737"/>
                  <a:gd name="T15" fmla="*/ 1054 h 1259"/>
                  <a:gd name="T16" fmla="*/ 737 w 737"/>
                  <a:gd name="T17" fmla="*/ 1091 h 1259"/>
                  <a:gd name="T18" fmla="*/ 731 w 737"/>
                  <a:gd name="T19" fmla="*/ 1128 h 1259"/>
                  <a:gd name="T20" fmla="*/ 717 w 737"/>
                  <a:gd name="T21" fmla="*/ 1164 h 1259"/>
                  <a:gd name="T22" fmla="*/ 694 w 737"/>
                  <a:gd name="T23" fmla="*/ 1195 h 1259"/>
                  <a:gd name="T24" fmla="*/ 664 w 737"/>
                  <a:gd name="T25" fmla="*/ 1223 h 1259"/>
                  <a:gd name="T26" fmla="*/ 629 w 737"/>
                  <a:gd name="T27" fmla="*/ 1244 h 1259"/>
                  <a:gd name="T28" fmla="*/ 594 w 737"/>
                  <a:gd name="T29" fmla="*/ 1257 h 1259"/>
                  <a:gd name="T30" fmla="*/ 556 w 737"/>
                  <a:gd name="T31" fmla="*/ 1259 h 1259"/>
                  <a:gd name="T32" fmla="*/ 519 w 737"/>
                  <a:gd name="T33" fmla="*/ 1253 h 1259"/>
                  <a:gd name="T34" fmla="*/ 484 w 737"/>
                  <a:gd name="T35" fmla="*/ 1240 h 1259"/>
                  <a:gd name="T36" fmla="*/ 452 w 737"/>
                  <a:gd name="T37" fmla="*/ 1218 h 1259"/>
                  <a:gd name="T38" fmla="*/ 424 w 737"/>
                  <a:gd name="T39" fmla="*/ 1188 h 1259"/>
                  <a:gd name="T40" fmla="*/ 404 w 737"/>
                  <a:gd name="T41" fmla="*/ 1152 h 1259"/>
                  <a:gd name="T42" fmla="*/ 15 w 737"/>
                  <a:gd name="T43" fmla="*/ 240 h 1259"/>
                  <a:gd name="T44" fmla="*/ 2 w 737"/>
                  <a:gd name="T45" fmla="*/ 205 h 1259"/>
                  <a:gd name="T46" fmla="*/ 0 w 737"/>
                  <a:gd name="T47" fmla="*/ 167 h 1259"/>
                  <a:gd name="T48" fmla="*/ 5 w 737"/>
                  <a:gd name="T49" fmla="*/ 130 h 1259"/>
                  <a:gd name="T50" fmla="*/ 18 w 737"/>
                  <a:gd name="T51" fmla="*/ 95 h 1259"/>
                  <a:gd name="T52" fmla="*/ 41 w 737"/>
                  <a:gd name="T53" fmla="*/ 63 h 1259"/>
                  <a:gd name="T54" fmla="*/ 70 w 737"/>
                  <a:gd name="T55" fmla="*/ 35 h 1259"/>
                  <a:gd name="T56" fmla="*/ 108 w 737"/>
                  <a:gd name="T57" fmla="*/ 15 h 1259"/>
                  <a:gd name="T58" fmla="*/ 143 w 737"/>
                  <a:gd name="T59" fmla="*/ 2 h 1259"/>
                  <a:gd name="T60" fmla="*/ 180 w 737"/>
                  <a:gd name="T61" fmla="*/ 0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37" h="1259">
                    <a:moveTo>
                      <a:pt x="180" y="0"/>
                    </a:moveTo>
                    <a:lnTo>
                      <a:pt x="218" y="5"/>
                    </a:lnTo>
                    <a:lnTo>
                      <a:pt x="251" y="18"/>
                    </a:lnTo>
                    <a:lnTo>
                      <a:pt x="285" y="41"/>
                    </a:lnTo>
                    <a:lnTo>
                      <a:pt x="311" y="71"/>
                    </a:lnTo>
                    <a:lnTo>
                      <a:pt x="331" y="106"/>
                    </a:lnTo>
                    <a:lnTo>
                      <a:pt x="720" y="1018"/>
                    </a:lnTo>
                    <a:lnTo>
                      <a:pt x="733" y="1054"/>
                    </a:lnTo>
                    <a:lnTo>
                      <a:pt x="737" y="1091"/>
                    </a:lnTo>
                    <a:lnTo>
                      <a:pt x="731" y="1128"/>
                    </a:lnTo>
                    <a:lnTo>
                      <a:pt x="717" y="1164"/>
                    </a:lnTo>
                    <a:lnTo>
                      <a:pt x="694" y="1195"/>
                    </a:lnTo>
                    <a:lnTo>
                      <a:pt x="664" y="1223"/>
                    </a:lnTo>
                    <a:lnTo>
                      <a:pt x="629" y="1244"/>
                    </a:lnTo>
                    <a:lnTo>
                      <a:pt x="594" y="1257"/>
                    </a:lnTo>
                    <a:lnTo>
                      <a:pt x="556" y="1259"/>
                    </a:lnTo>
                    <a:lnTo>
                      <a:pt x="519" y="1253"/>
                    </a:lnTo>
                    <a:lnTo>
                      <a:pt x="484" y="1240"/>
                    </a:lnTo>
                    <a:lnTo>
                      <a:pt x="452" y="1218"/>
                    </a:lnTo>
                    <a:lnTo>
                      <a:pt x="424" y="1188"/>
                    </a:lnTo>
                    <a:lnTo>
                      <a:pt x="404" y="1152"/>
                    </a:lnTo>
                    <a:lnTo>
                      <a:pt x="15" y="240"/>
                    </a:lnTo>
                    <a:lnTo>
                      <a:pt x="2" y="205"/>
                    </a:lnTo>
                    <a:lnTo>
                      <a:pt x="0" y="167"/>
                    </a:lnTo>
                    <a:lnTo>
                      <a:pt x="5" y="130"/>
                    </a:lnTo>
                    <a:lnTo>
                      <a:pt x="18" y="95"/>
                    </a:lnTo>
                    <a:lnTo>
                      <a:pt x="41" y="63"/>
                    </a:lnTo>
                    <a:lnTo>
                      <a:pt x="70" y="35"/>
                    </a:lnTo>
                    <a:lnTo>
                      <a:pt x="108" y="15"/>
                    </a:lnTo>
                    <a:lnTo>
                      <a:pt x="143" y="2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9E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88"/>
              <p:cNvSpPr>
                <a:spLocks/>
              </p:cNvSpPr>
              <p:nvPr/>
            </p:nvSpPr>
            <p:spPr bwMode="auto">
              <a:xfrm>
                <a:off x="3152" y="756"/>
                <a:ext cx="260" cy="655"/>
              </a:xfrm>
              <a:custGeom>
                <a:avLst/>
                <a:gdLst>
                  <a:gd name="T0" fmla="*/ 177 w 520"/>
                  <a:gd name="T1" fmla="*/ 0 h 1309"/>
                  <a:gd name="T2" fmla="*/ 214 w 520"/>
                  <a:gd name="T3" fmla="*/ 6 h 1309"/>
                  <a:gd name="T4" fmla="*/ 250 w 520"/>
                  <a:gd name="T5" fmla="*/ 19 h 1309"/>
                  <a:gd name="T6" fmla="*/ 279 w 520"/>
                  <a:gd name="T7" fmla="*/ 41 h 1309"/>
                  <a:gd name="T8" fmla="*/ 305 w 520"/>
                  <a:gd name="T9" fmla="*/ 67 h 1309"/>
                  <a:gd name="T10" fmla="*/ 322 w 520"/>
                  <a:gd name="T11" fmla="*/ 101 h 1309"/>
                  <a:gd name="T12" fmla="*/ 332 w 520"/>
                  <a:gd name="T13" fmla="*/ 138 h 1309"/>
                  <a:gd name="T14" fmla="*/ 516 w 520"/>
                  <a:gd name="T15" fmla="*/ 1110 h 1309"/>
                  <a:gd name="T16" fmla="*/ 520 w 520"/>
                  <a:gd name="T17" fmla="*/ 1151 h 1309"/>
                  <a:gd name="T18" fmla="*/ 514 w 520"/>
                  <a:gd name="T19" fmla="*/ 1188 h 1309"/>
                  <a:gd name="T20" fmla="*/ 501 w 520"/>
                  <a:gd name="T21" fmla="*/ 1223 h 1309"/>
                  <a:gd name="T22" fmla="*/ 480 w 520"/>
                  <a:gd name="T23" fmla="*/ 1253 h 1309"/>
                  <a:gd name="T24" fmla="*/ 453 w 520"/>
                  <a:gd name="T25" fmla="*/ 1279 h 1309"/>
                  <a:gd name="T26" fmla="*/ 421 w 520"/>
                  <a:gd name="T27" fmla="*/ 1296 h 1309"/>
                  <a:gd name="T28" fmla="*/ 384 w 520"/>
                  <a:gd name="T29" fmla="*/ 1305 h 1309"/>
                  <a:gd name="T30" fmla="*/ 343 w 520"/>
                  <a:gd name="T31" fmla="*/ 1309 h 1309"/>
                  <a:gd name="T32" fmla="*/ 305 w 520"/>
                  <a:gd name="T33" fmla="*/ 1303 h 1309"/>
                  <a:gd name="T34" fmla="*/ 270 w 520"/>
                  <a:gd name="T35" fmla="*/ 1290 h 1309"/>
                  <a:gd name="T36" fmla="*/ 240 w 520"/>
                  <a:gd name="T37" fmla="*/ 1270 h 1309"/>
                  <a:gd name="T38" fmla="*/ 214 w 520"/>
                  <a:gd name="T39" fmla="*/ 1242 h 1309"/>
                  <a:gd name="T40" fmla="*/ 197 w 520"/>
                  <a:gd name="T41" fmla="*/ 1210 h 1309"/>
                  <a:gd name="T42" fmla="*/ 188 w 520"/>
                  <a:gd name="T43" fmla="*/ 1171 h 1309"/>
                  <a:gd name="T44" fmla="*/ 4 w 520"/>
                  <a:gd name="T45" fmla="*/ 199 h 1309"/>
                  <a:gd name="T46" fmla="*/ 0 w 520"/>
                  <a:gd name="T47" fmla="*/ 160 h 1309"/>
                  <a:gd name="T48" fmla="*/ 6 w 520"/>
                  <a:gd name="T49" fmla="*/ 123 h 1309"/>
                  <a:gd name="T50" fmla="*/ 19 w 520"/>
                  <a:gd name="T51" fmla="*/ 88 h 1309"/>
                  <a:gd name="T52" fmla="*/ 39 w 520"/>
                  <a:gd name="T53" fmla="*/ 56 h 1309"/>
                  <a:gd name="T54" fmla="*/ 67 w 520"/>
                  <a:gd name="T55" fmla="*/ 32 h 1309"/>
                  <a:gd name="T56" fmla="*/ 99 w 520"/>
                  <a:gd name="T57" fmla="*/ 13 h 1309"/>
                  <a:gd name="T58" fmla="*/ 136 w 520"/>
                  <a:gd name="T59" fmla="*/ 4 h 1309"/>
                  <a:gd name="T60" fmla="*/ 177 w 520"/>
                  <a:gd name="T61" fmla="*/ 0 h 1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20" h="1309">
                    <a:moveTo>
                      <a:pt x="177" y="0"/>
                    </a:moveTo>
                    <a:lnTo>
                      <a:pt x="214" y="6"/>
                    </a:lnTo>
                    <a:lnTo>
                      <a:pt x="250" y="19"/>
                    </a:lnTo>
                    <a:lnTo>
                      <a:pt x="279" y="41"/>
                    </a:lnTo>
                    <a:lnTo>
                      <a:pt x="305" y="67"/>
                    </a:lnTo>
                    <a:lnTo>
                      <a:pt x="322" y="101"/>
                    </a:lnTo>
                    <a:lnTo>
                      <a:pt x="332" y="138"/>
                    </a:lnTo>
                    <a:lnTo>
                      <a:pt x="516" y="1110"/>
                    </a:lnTo>
                    <a:lnTo>
                      <a:pt x="520" y="1151"/>
                    </a:lnTo>
                    <a:lnTo>
                      <a:pt x="514" y="1188"/>
                    </a:lnTo>
                    <a:lnTo>
                      <a:pt x="501" y="1223"/>
                    </a:lnTo>
                    <a:lnTo>
                      <a:pt x="480" y="1253"/>
                    </a:lnTo>
                    <a:lnTo>
                      <a:pt x="453" y="1279"/>
                    </a:lnTo>
                    <a:lnTo>
                      <a:pt x="421" y="1296"/>
                    </a:lnTo>
                    <a:lnTo>
                      <a:pt x="384" y="1305"/>
                    </a:lnTo>
                    <a:lnTo>
                      <a:pt x="343" y="1309"/>
                    </a:lnTo>
                    <a:lnTo>
                      <a:pt x="305" y="1303"/>
                    </a:lnTo>
                    <a:lnTo>
                      <a:pt x="270" y="1290"/>
                    </a:lnTo>
                    <a:lnTo>
                      <a:pt x="240" y="1270"/>
                    </a:lnTo>
                    <a:lnTo>
                      <a:pt x="214" y="1242"/>
                    </a:lnTo>
                    <a:lnTo>
                      <a:pt x="197" y="1210"/>
                    </a:lnTo>
                    <a:lnTo>
                      <a:pt x="188" y="1171"/>
                    </a:lnTo>
                    <a:lnTo>
                      <a:pt x="4" y="199"/>
                    </a:lnTo>
                    <a:lnTo>
                      <a:pt x="0" y="160"/>
                    </a:lnTo>
                    <a:lnTo>
                      <a:pt x="6" y="123"/>
                    </a:lnTo>
                    <a:lnTo>
                      <a:pt x="19" y="88"/>
                    </a:lnTo>
                    <a:lnTo>
                      <a:pt x="39" y="56"/>
                    </a:lnTo>
                    <a:lnTo>
                      <a:pt x="67" y="32"/>
                    </a:lnTo>
                    <a:lnTo>
                      <a:pt x="99" y="13"/>
                    </a:lnTo>
                    <a:lnTo>
                      <a:pt x="136" y="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9E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89"/>
              <p:cNvSpPr>
                <a:spLocks/>
              </p:cNvSpPr>
              <p:nvPr/>
            </p:nvSpPr>
            <p:spPr bwMode="auto">
              <a:xfrm>
                <a:off x="4848" y="2730"/>
                <a:ext cx="456" cy="573"/>
              </a:xfrm>
              <a:custGeom>
                <a:avLst/>
                <a:gdLst>
                  <a:gd name="T0" fmla="*/ 170 w 913"/>
                  <a:gd name="T1" fmla="*/ 0 h 1147"/>
                  <a:gd name="T2" fmla="*/ 201 w 913"/>
                  <a:gd name="T3" fmla="*/ 1 h 1147"/>
                  <a:gd name="T4" fmla="*/ 233 w 913"/>
                  <a:gd name="T5" fmla="*/ 9 h 1147"/>
                  <a:gd name="T6" fmla="*/ 261 w 913"/>
                  <a:gd name="T7" fmla="*/ 24 h 1147"/>
                  <a:gd name="T8" fmla="*/ 287 w 913"/>
                  <a:gd name="T9" fmla="*/ 44 h 1147"/>
                  <a:gd name="T10" fmla="*/ 309 w 913"/>
                  <a:gd name="T11" fmla="*/ 70 h 1147"/>
                  <a:gd name="T12" fmla="*/ 883 w 913"/>
                  <a:gd name="T13" fmla="*/ 880 h 1147"/>
                  <a:gd name="T14" fmla="*/ 898 w 913"/>
                  <a:gd name="T15" fmla="*/ 912 h 1147"/>
                  <a:gd name="T16" fmla="*/ 909 w 913"/>
                  <a:gd name="T17" fmla="*/ 944 h 1147"/>
                  <a:gd name="T18" fmla="*/ 913 w 913"/>
                  <a:gd name="T19" fmla="*/ 977 h 1147"/>
                  <a:gd name="T20" fmla="*/ 911 w 913"/>
                  <a:gd name="T21" fmla="*/ 1009 h 1147"/>
                  <a:gd name="T22" fmla="*/ 903 w 913"/>
                  <a:gd name="T23" fmla="*/ 1040 h 1147"/>
                  <a:gd name="T24" fmla="*/ 888 w 913"/>
                  <a:gd name="T25" fmla="*/ 1068 h 1147"/>
                  <a:gd name="T26" fmla="*/ 868 w 913"/>
                  <a:gd name="T27" fmla="*/ 1094 h 1147"/>
                  <a:gd name="T28" fmla="*/ 840 w 913"/>
                  <a:gd name="T29" fmla="*/ 1115 h 1147"/>
                  <a:gd name="T30" fmla="*/ 810 w 913"/>
                  <a:gd name="T31" fmla="*/ 1132 h 1147"/>
                  <a:gd name="T32" fmla="*/ 777 w 913"/>
                  <a:gd name="T33" fmla="*/ 1143 h 1147"/>
                  <a:gd name="T34" fmla="*/ 743 w 913"/>
                  <a:gd name="T35" fmla="*/ 1147 h 1147"/>
                  <a:gd name="T36" fmla="*/ 712 w 913"/>
                  <a:gd name="T37" fmla="*/ 1145 h 1147"/>
                  <a:gd name="T38" fmla="*/ 682 w 913"/>
                  <a:gd name="T39" fmla="*/ 1137 h 1147"/>
                  <a:gd name="T40" fmla="*/ 652 w 913"/>
                  <a:gd name="T41" fmla="*/ 1122 h 1147"/>
                  <a:gd name="T42" fmla="*/ 628 w 913"/>
                  <a:gd name="T43" fmla="*/ 1102 h 1147"/>
                  <a:gd name="T44" fmla="*/ 605 w 913"/>
                  <a:gd name="T45" fmla="*/ 1074 h 1147"/>
                  <a:gd name="T46" fmla="*/ 32 w 913"/>
                  <a:gd name="T47" fmla="*/ 266 h 1147"/>
                  <a:gd name="T48" fmla="*/ 15 w 913"/>
                  <a:gd name="T49" fmla="*/ 234 h 1147"/>
                  <a:gd name="T50" fmla="*/ 6 w 913"/>
                  <a:gd name="T51" fmla="*/ 203 h 1147"/>
                  <a:gd name="T52" fmla="*/ 0 w 913"/>
                  <a:gd name="T53" fmla="*/ 169 h 1147"/>
                  <a:gd name="T54" fmla="*/ 2 w 913"/>
                  <a:gd name="T55" fmla="*/ 137 h 1147"/>
                  <a:gd name="T56" fmla="*/ 10 w 913"/>
                  <a:gd name="T57" fmla="*/ 106 h 1147"/>
                  <a:gd name="T58" fmla="*/ 25 w 913"/>
                  <a:gd name="T59" fmla="*/ 78 h 1147"/>
                  <a:gd name="T60" fmla="*/ 45 w 913"/>
                  <a:gd name="T61" fmla="*/ 52 h 1147"/>
                  <a:gd name="T62" fmla="*/ 73 w 913"/>
                  <a:gd name="T63" fmla="*/ 29 h 1147"/>
                  <a:gd name="T64" fmla="*/ 105 w 913"/>
                  <a:gd name="T65" fmla="*/ 14 h 1147"/>
                  <a:gd name="T66" fmla="*/ 136 w 913"/>
                  <a:gd name="T67" fmla="*/ 3 h 1147"/>
                  <a:gd name="T68" fmla="*/ 170 w 913"/>
                  <a:gd name="T69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13" h="1147">
                    <a:moveTo>
                      <a:pt x="170" y="0"/>
                    </a:moveTo>
                    <a:lnTo>
                      <a:pt x="201" y="1"/>
                    </a:lnTo>
                    <a:lnTo>
                      <a:pt x="233" y="9"/>
                    </a:lnTo>
                    <a:lnTo>
                      <a:pt x="261" y="24"/>
                    </a:lnTo>
                    <a:lnTo>
                      <a:pt x="287" y="44"/>
                    </a:lnTo>
                    <a:lnTo>
                      <a:pt x="309" y="70"/>
                    </a:lnTo>
                    <a:lnTo>
                      <a:pt x="883" y="880"/>
                    </a:lnTo>
                    <a:lnTo>
                      <a:pt x="898" y="912"/>
                    </a:lnTo>
                    <a:lnTo>
                      <a:pt x="909" y="944"/>
                    </a:lnTo>
                    <a:lnTo>
                      <a:pt x="913" y="977"/>
                    </a:lnTo>
                    <a:lnTo>
                      <a:pt x="911" y="1009"/>
                    </a:lnTo>
                    <a:lnTo>
                      <a:pt x="903" y="1040"/>
                    </a:lnTo>
                    <a:lnTo>
                      <a:pt x="888" y="1068"/>
                    </a:lnTo>
                    <a:lnTo>
                      <a:pt x="868" y="1094"/>
                    </a:lnTo>
                    <a:lnTo>
                      <a:pt x="840" y="1115"/>
                    </a:lnTo>
                    <a:lnTo>
                      <a:pt x="810" y="1132"/>
                    </a:lnTo>
                    <a:lnTo>
                      <a:pt x="777" y="1143"/>
                    </a:lnTo>
                    <a:lnTo>
                      <a:pt x="743" y="1147"/>
                    </a:lnTo>
                    <a:lnTo>
                      <a:pt x="712" y="1145"/>
                    </a:lnTo>
                    <a:lnTo>
                      <a:pt x="682" y="1137"/>
                    </a:lnTo>
                    <a:lnTo>
                      <a:pt x="652" y="1122"/>
                    </a:lnTo>
                    <a:lnTo>
                      <a:pt x="628" y="1102"/>
                    </a:lnTo>
                    <a:lnTo>
                      <a:pt x="605" y="1074"/>
                    </a:lnTo>
                    <a:lnTo>
                      <a:pt x="32" y="266"/>
                    </a:lnTo>
                    <a:lnTo>
                      <a:pt x="15" y="234"/>
                    </a:lnTo>
                    <a:lnTo>
                      <a:pt x="6" y="203"/>
                    </a:lnTo>
                    <a:lnTo>
                      <a:pt x="0" y="169"/>
                    </a:lnTo>
                    <a:lnTo>
                      <a:pt x="2" y="137"/>
                    </a:lnTo>
                    <a:lnTo>
                      <a:pt x="10" y="106"/>
                    </a:lnTo>
                    <a:lnTo>
                      <a:pt x="25" y="78"/>
                    </a:lnTo>
                    <a:lnTo>
                      <a:pt x="45" y="52"/>
                    </a:lnTo>
                    <a:lnTo>
                      <a:pt x="73" y="29"/>
                    </a:lnTo>
                    <a:lnTo>
                      <a:pt x="105" y="14"/>
                    </a:lnTo>
                    <a:lnTo>
                      <a:pt x="136" y="3"/>
                    </a:lnTo>
                    <a:lnTo>
                      <a:pt x="170" y="0"/>
                    </a:lnTo>
                    <a:close/>
                  </a:path>
                </a:pathLst>
              </a:custGeom>
              <a:solidFill>
                <a:srgbClr val="9E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90"/>
              <p:cNvSpPr>
                <a:spLocks/>
              </p:cNvSpPr>
              <p:nvPr/>
            </p:nvSpPr>
            <p:spPr bwMode="auto">
              <a:xfrm>
                <a:off x="4574" y="2845"/>
                <a:ext cx="369" cy="630"/>
              </a:xfrm>
              <a:custGeom>
                <a:avLst/>
                <a:gdLst>
                  <a:gd name="T0" fmla="*/ 181 w 737"/>
                  <a:gd name="T1" fmla="*/ 0 h 1259"/>
                  <a:gd name="T2" fmla="*/ 218 w 737"/>
                  <a:gd name="T3" fmla="*/ 6 h 1259"/>
                  <a:gd name="T4" fmla="*/ 253 w 737"/>
                  <a:gd name="T5" fmla="*/ 19 h 1259"/>
                  <a:gd name="T6" fmla="*/ 285 w 737"/>
                  <a:gd name="T7" fmla="*/ 41 h 1259"/>
                  <a:gd name="T8" fmla="*/ 313 w 737"/>
                  <a:gd name="T9" fmla="*/ 71 h 1259"/>
                  <a:gd name="T10" fmla="*/ 333 w 737"/>
                  <a:gd name="T11" fmla="*/ 107 h 1259"/>
                  <a:gd name="T12" fmla="*/ 722 w 737"/>
                  <a:gd name="T13" fmla="*/ 1019 h 1259"/>
                  <a:gd name="T14" fmla="*/ 735 w 737"/>
                  <a:gd name="T15" fmla="*/ 1054 h 1259"/>
                  <a:gd name="T16" fmla="*/ 737 w 737"/>
                  <a:gd name="T17" fmla="*/ 1092 h 1259"/>
                  <a:gd name="T18" fmla="*/ 732 w 737"/>
                  <a:gd name="T19" fmla="*/ 1129 h 1259"/>
                  <a:gd name="T20" fmla="*/ 719 w 737"/>
                  <a:gd name="T21" fmla="*/ 1164 h 1259"/>
                  <a:gd name="T22" fmla="*/ 696 w 737"/>
                  <a:gd name="T23" fmla="*/ 1196 h 1259"/>
                  <a:gd name="T24" fmla="*/ 667 w 737"/>
                  <a:gd name="T25" fmla="*/ 1224 h 1259"/>
                  <a:gd name="T26" fmla="*/ 629 w 737"/>
                  <a:gd name="T27" fmla="*/ 1244 h 1259"/>
                  <a:gd name="T28" fmla="*/ 594 w 737"/>
                  <a:gd name="T29" fmla="*/ 1257 h 1259"/>
                  <a:gd name="T30" fmla="*/ 557 w 737"/>
                  <a:gd name="T31" fmla="*/ 1259 h 1259"/>
                  <a:gd name="T32" fmla="*/ 519 w 737"/>
                  <a:gd name="T33" fmla="*/ 1254 h 1259"/>
                  <a:gd name="T34" fmla="*/ 486 w 737"/>
                  <a:gd name="T35" fmla="*/ 1241 h 1259"/>
                  <a:gd name="T36" fmla="*/ 452 w 737"/>
                  <a:gd name="T37" fmla="*/ 1218 h 1259"/>
                  <a:gd name="T38" fmla="*/ 426 w 737"/>
                  <a:gd name="T39" fmla="*/ 1188 h 1259"/>
                  <a:gd name="T40" fmla="*/ 406 w 737"/>
                  <a:gd name="T41" fmla="*/ 1151 h 1259"/>
                  <a:gd name="T42" fmla="*/ 17 w 737"/>
                  <a:gd name="T43" fmla="*/ 241 h 1259"/>
                  <a:gd name="T44" fmla="*/ 4 w 737"/>
                  <a:gd name="T45" fmla="*/ 205 h 1259"/>
                  <a:gd name="T46" fmla="*/ 0 w 737"/>
                  <a:gd name="T47" fmla="*/ 168 h 1259"/>
                  <a:gd name="T48" fmla="*/ 6 w 737"/>
                  <a:gd name="T49" fmla="*/ 131 h 1259"/>
                  <a:gd name="T50" fmla="*/ 20 w 737"/>
                  <a:gd name="T51" fmla="*/ 95 h 1259"/>
                  <a:gd name="T52" fmla="*/ 43 w 737"/>
                  <a:gd name="T53" fmla="*/ 64 h 1259"/>
                  <a:gd name="T54" fmla="*/ 73 w 737"/>
                  <a:gd name="T55" fmla="*/ 36 h 1259"/>
                  <a:gd name="T56" fmla="*/ 108 w 737"/>
                  <a:gd name="T57" fmla="*/ 15 h 1259"/>
                  <a:gd name="T58" fmla="*/ 143 w 737"/>
                  <a:gd name="T59" fmla="*/ 2 h 1259"/>
                  <a:gd name="T60" fmla="*/ 181 w 737"/>
                  <a:gd name="T61" fmla="*/ 0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37" h="1259">
                    <a:moveTo>
                      <a:pt x="181" y="0"/>
                    </a:moveTo>
                    <a:lnTo>
                      <a:pt x="218" y="6"/>
                    </a:lnTo>
                    <a:lnTo>
                      <a:pt x="253" y="19"/>
                    </a:lnTo>
                    <a:lnTo>
                      <a:pt x="285" y="41"/>
                    </a:lnTo>
                    <a:lnTo>
                      <a:pt x="313" y="71"/>
                    </a:lnTo>
                    <a:lnTo>
                      <a:pt x="333" y="107"/>
                    </a:lnTo>
                    <a:lnTo>
                      <a:pt x="722" y="1019"/>
                    </a:lnTo>
                    <a:lnTo>
                      <a:pt x="735" y="1054"/>
                    </a:lnTo>
                    <a:lnTo>
                      <a:pt x="737" y="1092"/>
                    </a:lnTo>
                    <a:lnTo>
                      <a:pt x="732" y="1129"/>
                    </a:lnTo>
                    <a:lnTo>
                      <a:pt x="719" y="1164"/>
                    </a:lnTo>
                    <a:lnTo>
                      <a:pt x="696" y="1196"/>
                    </a:lnTo>
                    <a:lnTo>
                      <a:pt x="667" y="1224"/>
                    </a:lnTo>
                    <a:lnTo>
                      <a:pt x="629" y="1244"/>
                    </a:lnTo>
                    <a:lnTo>
                      <a:pt x="594" y="1257"/>
                    </a:lnTo>
                    <a:lnTo>
                      <a:pt x="557" y="1259"/>
                    </a:lnTo>
                    <a:lnTo>
                      <a:pt x="519" y="1254"/>
                    </a:lnTo>
                    <a:lnTo>
                      <a:pt x="486" y="1241"/>
                    </a:lnTo>
                    <a:lnTo>
                      <a:pt x="452" y="1218"/>
                    </a:lnTo>
                    <a:lnTo>
                      <a:pt x="426" y="1188"/>
                    </a:lnTo>
                    <a:lnTo>
                      <a:pt x="406" y="1151"/>
                    </a:lnTo>
                    <a:lnTo>
                      <a:pt x="17" y="241"/>
                    </a:lnTo>
                    <a:lnTo>
                      <a:pt x="4" y="205"/>
                    </a:lnTo>
                    <a:lnTo>
                      <a:pt x="0" y="168"/>
                    </a:lnTo>
                    <a:lnTo>
                      <a:pt x="6" y="131"/>
                    </a:lnTo>
                    <a:lnTo>
                      <a:pt x="20" y="95"/>
                    </a:lnTo>
                    <a:lnTo>
                      <a:pt x="43" y="64"/>
                    </a:lnTo>
                    <a:lnTo>
                      <a:pt x="73" y="36"/>
                    </a:lnTo>
                    <a:lnTo>
                      <a:pt x="108" y="15"/>
                    </a:lnTo>
                    <a:lnTo>
                      <a:pt x="143" y="2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9E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91"/>
              <p:cNvSpPr>
                <a:spLocks/>
              </p:cNvSpPr>
              <p:nvPr/>
            </p:nvSpPr>
            <p:spPr bwMode="auto">
              <a:xfrm>
                <a:off x="4268" y="2902"/>
                <a:ext cx="260" cy="655"/>
              </a:xfrm>
              <a:custGeom>
                <a:avLst/>
                <a:gdLst>
                  <a:gd name="T0" fmla="*/ 177 w 520"/>
                  <a:gd name="T1" fmla="*/ 0 h 1309"/>
                  <a:gd name="T2" fmla="*/ 215 w 520"/>
                  <a:gd name="T3" fmla="*/ 6 h 1309"/>
                  <a:gd name="T4" fmla="*/ 250 w 520"/>
                  <a:gd name="T5" fmla="*/ 19 h 1309"/>
                  <a:gd name="T6" fmla="*/ 280 w 520"/>
                  <a:gd name="T7" fmla="*/ 39 h 1309"/>
                  <a:gd name="T8" fmla="*/ 306 w 520"/>
                  <a:gd name="T9" fmla="*/ 67 h 1309"/>
                  <a:gd name="T10" fmla="*/ 323 w 520"/>
                  <a:gd name="T11" fmla="*/ 99 h 1309"/>
                  <a:gd name="T12" fmla="*/ 332 w 520"/>
                  <a:gd name="T13" fmla="*/ 136 h 1309"/>
                  <a:gd name="T14" fmla="*/ 516 w 520"/>
                  <a:gd name="T15" fmla="*/ 1110 h 1309"/>
                  <a:gd name="T16" fmla="*/ 520 w 520"/>
                  <a:gd name="T17" fmla="*/ 1149 h 1309"/>
                  <a:gd name="T18" fmla="*/ 514 w 520"/>
                  <a:gd name="T19" fmla="*/ 1186 h 1309"/>
                  <a:gd name="T20" fmla="*/ 501 w 520"/>
                  <a:gd name="T21" fmla="*/ 1222 h 1309"/>
                  <a:gd name="T22" fmla="*/ 481 w 520"/>
                  <a:gd name="T23" fmla="*/ 1253 h 1309"/>
                  <a:gd name="T24" fmla="*/ 453 w 520"/>
                  <a:gd name="T25" fmla="*/ 1277 h 1309"/>
                  <a:gd name="T26" fmla="*/ 421 w 520"/>
                  <a:gd name="T27" fmla="*/ 1296 h 1309"/>
                  <a:gd name="T28" fmla="*/ 384 w 520"/>
                  <a:gd name="T29" fmla="*/ 1304 h 1309"/>
                  <a:gd name="T30" fmla="*/ 343 w 520"/>
                  <a:gd name="T31" fmla="*/ 1309 h 1309"/>
                  <a:gd name="T32" fmla="*/ 306 w 520"/>
                  <a:gd name="T33" fmla="*/ 1304 h 1309"/>
                  <a:gd name="T34" fmla="*/ 270 w 520"/>
                  <a:gd name="T35" fmla="*/ 1290 h 1309"/>
                  <a:gd name="T36" fmla="*/ 241 w 520"/>
                  <a:gd name="T37" fmla="*/ 1268 h 1309"/>
                  <a:gd name="T38" fmla="*/ 215 w 520"/>
                  <a:gd name="T39" fmla="*/ 1242 h 1309"/>
                  <a:gd name="T40" fmla="*/ 198 w 520"/>
                  <a:gd name="T41" fmla="*/ 1209 h 1309"/>
                  <a:gd name="T42" fmla="*/ 188 w 520"/>
                  <a:gd name="T43" fmla="*/ 1171 h 1309"/>
                  <a:gd name="T44" fmla="*/ 4 w 520"/>
                  <a:gd name="T45" fmla="*/ 197 h 1309"/>
                  <a:gd name="T46" fmla="*/ 0 w 520"/>
                  <a:gd name="T47" fmla="*/ 158 h 1309"/>
                  <a:gd name="T48" fmla="*/ 6 w 520"/>
                  <a:gd name="T49" fmla="*/ 121 h 1309"/>
                  <a:gd name="T50" fmla="*/ 19 w 520"/>
                  <a:gd name="T51" fmla="*/ 86 h 1309"/>
                  <a:gd name="T52" fmla="*/ 40 w 520"/>
                  <a:gd name="T53" fmla="*/ 56 h 1309"/>
                  <a:gd name="T54" fmla="*/ 67 w 520"/>
                  <a:gd name="T55" fmla="*/ 30 h 1309"/>
                  <a:gd name="T56" fmla="*/ 99 w 520"/>
                  <a:gd name="T57" fmla="*/ 13 h 1309"/>
                  <a:gd name="T58" fmla="*/ 136 w 520"/>
                  <a:gd name="T59" fmla="*/ 4 h 1309"/>
                  <a:gd name="T60" fmla="*/ 177 w 520"/>
                  <a:gd name="T61" fmla="*/ 0 h 1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20" h="1309">
                    <a:moveTo>
                      <a:pt x="177" y="0"/>
                    </a:moveTo>
                    <a:lnTo>
                      <a:pt x="215" y="6"/>
                    </a:lnTo>
                    <a:lnTo>
                      <a:pt x="250" y="19"/>
                    </a:lnTo>
                    <a:lnTo>
                      <a:pt x="280" y="39"/>
                    </a:lnTo>
                    <a:lnTo>
                      <a:pt x="306" y="67"/>
                    </a:lnTo>
                    <a:lnTo>
                      <a:pt x="323" y="99"/>
                    </a:lnTo>
                    <a:lnTo>
                      <a:pt x="332" y="136"/>
                    </a:lnTo>
                    <a:lnTo>
                      <a:pt x="516" y="1110"/>
                    </a:lnTo>
                    <a:lnTo>
                      <a:pt x="520" y="1149"/>
                    </a:lnTo>
                    <a:lnTo>
                      <a:pt x="514" y="1186"/>
                    </a:lnTo>
                    <a:lnTo>
                      <a:pt x="501" y="1222"/>
                    </a:lnTo>
                    <a:lnTo>
                      <a:pt x="481" y="1253"/>
                    </a:lnTo>
                    <a:lnTo>
                      <a:pt x="453" y="1277"/>
                    </a:lnTo>
                    <a:lnTo>
                      <a:pt x="421" y="1296"/>
                    </a:lnTo>
                    <a:lnTo>
                      <a:pt x="384" y="1304"/>
                    </a:lnTo>
                    <a:lnTo>
                      <a:pt x="343" y="1309"/>
                    </a:lnTo>
                    <a:lnTo>
                      <a:pt x="306" y="1304"/>
                    </a:lnTo>
                    <a:lnTo>
                      <a:pt x="270" y="1290"/>
                    </a:lnTo>
                    <a:lnTo>
                      <a:pt x="241" y="1268"/>
                    </a:lnTo>
                    <a:lnTo>
                      <a:pt x="215" y="1242"/>
                    </a:lnTo>
                    <a:lnTo>
                      <a:pt x="198" y="1209"/>
                    </a:lnTo>
                    <a:lnTo>
                      <a:pt x="188" y="1171"/>
                    </a:lnTo>
                    <a:lnTo>
                      <a:pt x="4" y="197"/>
                    </a:lnTo>
                    <a:lnTo>
                      <a:pt x="0" y="158"/>
                    </a:lnTo>
                    <a:lnTo>
                      <a:pt x="6" y="121"/>
                    </a:lnTo>
                    <a:lnTo>
                      <a:pt x="19" y="86"/>
                    </a:lnTo>
                    <a:lnTo>
                      <a:pt x="40" y="56"/>
                    </a:lnTo>
                    <a:lnTo>
                      <a:pt x="67" y="30"/>
                    </a:lnTo>
                    <a:lnTo>
                      <a:pt x="99" y="13"/>
                    </a:lnTo>
                    <a:lnTo>
                      <a:pt x="136" y="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9E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92"/>
              <p:cNvSpPr>
                <a:spLocks/>
              </p:cNvSpPr>
              <p:nvPr/>
            </p:nvSpPr>
            <p:spPr bwMode="auto">
              <a:xfrm>
                <a:off x="2320" y="1045"/>
                <a:ext cx="3040" cy="2222"/>
              </a:xfrm>
              <a:custGeom>
                <a:avLst/>
                <a:gdLst>
                  <a:gd name="T0" fmla="*/ 3237 w 6080"/>
                  <a:gd name="T1" fmla="*/ 6 h 4445"/>
                  <a:gd name="T2" fmla="*/ 3623 w 6080"/>
                  <a:gd name="T3" fmla="*/ 51 h 4445"/>
                  <a:gd name="T4" fmla="*/ 3991 w 6080"/>
                  <a:gd name="T5" fmla="*/ 134 h 4445"/>
                  <a:gd name="T6" fmla="*/ 4340 w 6080"/>
                  <a:gd name="T7" fmla="*/ 255 h 4445"/>
                  <a:gd name="T8" fmla="*/ 4667 w 6080"/>
                  <a:gd name="T9" fmla="*/ 412 h 4445"/>
                  <a:gd name="T10" fmla="*/ 4969 w 6080"/>
                  <a:gd name="T11" fmla="*/ 600 h 4445"/>
                  <a:gd name="T12" fmla="*/ 5243 w 6080"/>
                  <a:gd name="T13" fmla="*/ 816 h 4445"/>
                  <a:gd name="T14" fmla="*/ 5485 w 6080"/>
                  <a:gd name="T15" fmla="*/ 1058 h 4445"/>
                  <a:gd name="T16" fmla="*/ 5693 w 6080"/>
                  <a:gd name="T17" fmla="*/ 1324 h 4445"/>
                  <a:gd name="T18" fmla="*/ 5864 w 6080"/>
                  <a:gd name="T19" fmla="*/ 1607 h 4445"/>
                  <a:gd name="T20" fmla="*/ 5995 w 6080"/>
                  <a:gd name="T21" fmla="*/ 1909 h 4445"/>
                  <a:gd name="T22" fmla="*/ 6080 w 6080"/>
                  <a:gd name="T23" fmla="*/ 2224 h 4445"/>
                  <a:gd name="T24" fmla="*/ 5995 w 6080"/>
                  <a:gd name="T25" fmla="*/ 2538 h 4445"/>
                  <a:gd name="T26" fmla="*/ 5864 w 6080"/>
                  <a:gd name="T27" fmla="*/ 2840 h 4445"/>
                  <a:gd name="T28" fmla="*/ 5693 w 6080"/>
                  <a:gd name="T29" fmla="*/ 3123 h 4445"/>
                  <a:gd name="T30" fmla="*/ 5485 w 6080"/>
                  <a:gd name="T31" fmla="*/ 3389 h 4445"/>
                  <a:gd name="T32" fmla="*/ 5243 w 6080"/>
                  <a:gd name="T33" fmla="*/ 3631 h 4445"/>
                  <a:gd name="T34" fmla="*/ 4969 w 6080"/>
                  <a:gd name="T35" fmla="*/ 3847 h 4445"/>
                  <a:gd name="T36" fmla="*/ 4667 w 6080"/>
                  <a:gd name="T37" fmla="*/ 4035 h 4445"/>
                  <a:gd name="T38" fmla="*/ 4340 w 6080"/>
                  <a:gd name="T39" fmla="*/ 4192 h 4445"/>
                  <a:gd name="T40" fmla="*/ 3991 w 6080"/>
                  <a:gd name="T41" fmla="*/ 4313 h 4445"/>
                  <a:gd name="T42" fmla="*/ 3623 w 6080"/>
                  <a:gd name="T43" fmla="*/ 4397 h 4445"/>
                  <a:gd name="T44" fmla="*/ 3237 w 6080"/>
                  <a:gd name="T45" fmla="*/ 4441 h 4445"/>
                  <a:gd name="T46" fmla="*/ 2843 w 6080"/>
                  <a:gd name="T47" fmla="*/ 4441 h 4445"/>
                  <a:gd name="T48" fmla="*/ 2457 w 6080"/>
                  <a:gd name="T49" fmla="*/ 4397 h 4445"/>
                  <a:gd name="T50" fmla="*/ 2089 w 6080"/>
                  <a:gd name="T51" fmla="*/ 4313 h 4445"/>
                  <a:gd name="T52" fmla="*/ 1740 w 6080"/>
                  <a:gd name="T53" fmla="*/ 4192 h 4445"/>
                  <a:gd name="T54" fmla="*/ 1413 w 6080"/>
                  <a:gd name="T55" fmla="*/ 4035 h 4445"/>
                  <a:gd name="T56" fmla="*/ 1111 w 6080"/>
                  <a:gd name="T57" fmla="*/ 3847 h 4445"/>
                  <a:gd name="T58" fmla="*/ 837 w 6080"/>
                  <a:gd name="T59" fmla="*/ 3631 h 4445"/>
                  <a:gd name="T60" fmla="*/ 595 w 6080"/>
                  <a:gd name="T61" fmla="*/ 3389 h 4445"/>
                  <a:gd name="T62" fmla="*/ 387 w 6080"/>
                  <a:gd name="T63" fmla="*/ 3123 h 4445"/>
                  <a:gd name="T64" fmla="*/ 216 w 6080"/>
                  <a:gd name="T65" fmla="*/ 2840 h 4445"/>
                  <a:gd name="T66" fmla="*/ 85 w 6080"/>
                  <a:gd name="T67" fmla="*/ 2538 h 4445"/>
                  <a:gd name="T68" fmla="*/ 0 w 6080"/>
                  <a:gd name="T69" fmla="*/ 2224 h 4445"/>
                  <a:gd name="T70" fmla="*/ 85 w 6080"/>
                  <a:gd name="T71" fmla="*/ 1909 h 4445"/>
                  <a:gd name="T72" fmla="*/ 216 w 6080"/>
                  <a:gd name="T73" fmla="*/ 1607 h 4445"/>
                  <a:gd name="T74" fmla="*/ 387 w 6080"/>
                  <a:gd name="T75" fmla="*/ 1324 h 4445"/>
                  <a:gd name="T76" fmla="*/ 595 w 6080"/>
                  <a:gd name="T77" fmla="*/ 1058 h 4445"/>
                  <a:gd name="T78" fmla="*/ 837 w 6080"/>
                  <a:gd name="T79" fmla="*/ 816 h 4445"/>
                  <a:gd name="T80" fmla="*/ 1111 w 6080"/>
                  <a:gd name="T81" fmla="*/ 600 h 4445"/>
                  <a:gd name="T82" fmla="*/ 1413 w 6080"/>
                  <a:gd name="T83" fmla="*/ 412 h 4445"/>
                  <a:gd name="T84" fmla="*/ 1740 w 6080"/>
                  <a:gd name="T85" fmla="*/ 255 h 4445"/>
                  <a:gd name="T86" fmla="*/ 2089 w 6080"/>
                  <a:gd name="T87" fmla="*/ 134 h 4445"/>
                  <a:gd name="T88" fmla="*/ 2457 w 6080"/>
                  <a:gd name="T89" fmla="*/ 51 h 4445"/>
                  <a:gd name="T90" fmla="*/ 2843 w 6080"/>
                  <a:gd name="T91" fmla="*/ 6 h 4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80" h="4445">
                    <a:moveTo>
                      <a:pt x="3040" y="0"/>
                    </a:moveTo>
                    <a:lnTo>
                      <a:pt x="3237" y="6"/>
                    </a:lnTo>
                    <a:lnTo>
                      <a:pt x="3431" y="23"/>
                    </a:lnTo>
                    <a:lnTo>
                      <a:pt x="3623" y="51"/>
                    </a:lnTo>
                    <a:lnTo>
                      <a:pt x="3809" y="88"/>
                    </a:lnTo>
                    <a:lnTo>
                      <a:pt x="3991" y="134"/>
                    </a:lnTo>
                    <a:lnTo>
                      <a:pt x="4168" y="190"/>
                    </a:lnTo>
                    <a:lnTo>
                      <a:pt x="4340" y="255"/>
                    </a:lnTo>
                    <a:lnTo>
                      <a:pt x="4507" y="330"/>
                    </a:lnTo>
                    <a:lnTo>
                      <a:pt x="4667" y="412"/>
                    </a:lnTo>
                    <a:lnTo>
                      <a:pt x="4822" y="503"/>
                    </a:lnTo>
                    <a:lnTo>
                      <a:pt x="4969" y="600"/>
                    </a:lnTo>
                    <a:lnTo>
                      <a:pt x="5110" y="704"/>
                    </a:lnTo>
                    <a:lnTo>
                      <a:pt x="5243" y="816"/>
                    </a:lnTo>
                    <a:lnTo>
                      <a:pt x="5369" y="935"/>
                    </a:lnTo>
                    <a:lnTo>
                      <a:pt x="5485" y="1058"/>
                    </a:lnTo>
                    <a:lnTo>
                      <a:pt x="5594" y="1188"/>
                    </a:lnTo>
                    <a:lnTo>
                      <a:pt x="5693" y="1324"/>
                    </a:lnTo>
                    <a:lnTo>
                      <a:pt x="5784" y="1464"/>
                    </a:lnTo>
                    <a:lnTo>
                      <a:pt x="5864" y="1607"/>
                    </a:lnTo>
                    <a:lnTo>
                      <a:pt x="5935" y="1756"/>
                    </a:lnTo>
                    <a:lnTo>
                      <a:pt x="5995" y="1909"/>
                    </a:lnTo>
                    <a:lnTo>
                      <a:pt x="6043" y="2065"/>
                    </a:lnTo>
                    <a:lnTo>
                      <a:pt x="6080" y="2224"/>
                    </a:lnTo>
                    <a:lnTo>
                      <a:pt x="6043" y="2382"/>
                    </a:lnTo>
                    <a:lnTo>
                      <a:pt x="5995" y="2538"/>
                    </a:lnTo>
                    <a:lnTo>
                      <a:pt x="5935" y="2691"/>
                    </a:lnTo>
                    <a:lnTo>
                      <a:pt x="5864" y="2840"/>
                    </a:lnTo>
                    <a:lnTo>
                      <a:pt x="5784" y="2983"/>
                    </a:lnTo>
                    <a:lnTo>
                      <a:pt x="5693" y="3123"/>
                    </a:lnTo>
                    <a:lnTo>
                      <a:pt x="5594" y="3259"/>
                    </a:lnTo>
                    <a:lnTo>
                      <a:pt x="5485" y="3389"/>
                    </a:lnTo>
                    <a:lnTo>
                      <a:pt x="5369" y="3512"/>
                    </a:lnTo>
                    <a:lnTo>
                      <a:pt x="5243" y="3631"/>
                    </a:lnTo>
                    <a:lnTo>
                      <a:pt x="5110" y="3743"/>
                    </a:lnTo>
                    <a:lnTo>
                      <a:pt x="4969" y="3847"/>
                    </a:lnTo>
                    <a:lnTo>
                      <a:pt x="4822" y="3944"/>
                    </a:lnTo>
                    <a:lnTo>
                      <a:pt x="4667" y="4035"/>
                    </a:lnTo>
                    <a:lnTo>
                      <a:pt x="4507" y="4117"/>
                    </a:lnTo>
                    <a:lnTo>
                      <a:pt x="4340" y="4192"/>
                    </a:lnTo>
                    <a:lnTo>
                      <a:pt x="4168" y="4257"/>
                    </a:lnTo>
                    <a:lnTo>
                      <a:pt x="3991" y="4313"/>
                    </a:lnTo>
                    <a:lnTo>
                      <a:pt x="3809" y="4359"/>
                    </a:lnTo>
                    <a:lnTo>
                      <a:pt x="3623" y="4397"/>
                    </a:lnTo>
                    <a:lnTo>
                      <a:pt x="3431" y="4425"/>
                    </a:lnTo>
                    <a:lnTo>
                      <a:pt x="3237" y="4441"/>
                    </a:lnTo>
                    <a:lnTo>
                      <a:pt x="3040" y="4445"/>
                    </a:lnTo>
                    <a:lnTo>
                      <a:pt x="2843" y="4441"/>
                    </a:lnTo>
                    <a:lnTo>
                      <a:pt x="2649" y="4425"/>
                    </a:lnTo>
                    <a:lnTo>
                      <a:pt x="2457" y="4397"/>
                    </a:lnTo>
                    <a:lnTo>
                      <a:pt x="2271" y="4359"/>
                    </a:lnTo>
                    <a:lnTo>
                      <a:pt x="2089" y="4313"/>
                    </a:lnTo>
                    <a:lnTo>
                      <a:pt x="1912" y="4257"/>
                    </a:lnTo>
                    <a:lnTo>
                      <a:pt x="1740" y="4192"/>
                    </a:lnTo>
                    <a:lnTo>
                      <a:pt x="1573" y="4117"/>
                    </a:lnTo>
                    <a:lnTo>
                      <a:pt x="1413" y="4035"/>
                    </a:lnTo>
                    <a:lnTo>
                      <a:pt x="1258" y="3944"/>
                    </a:lnTo>
                    <a:lnTo>
                      <a:pt x="1111" y="3847"/>
                    </a:lnTo>
                    <a:lnTo>
                      <a:pt x="970" y="3743"/>
                    </a:lnTo>
                    <a:lnTo>
                      <a:pt x="837" y="3631"/>
                    </a:lnTo>
                    <a:lnTo>
                      <a:pt x="711" y="3512"/>
                    </a:lnTo>
                    <a:lnTo>
                      <a:pt x="595" y="3389"/>
                    </a:lnTo>
                    <a:lnTo>
                      <a:pt x="486" y="3259"/>
                    </a:lnTo>
                    <a:lnTo>
                      <a:pt x="387" y="3123"/>
                    </a:lnTo>
                    <a:lnTo>
                      <a:pt x="296" y="2983"/>
                    </a:lnTo>
                    <a:lnTo>
                      <a:pt x="216" y="2840"/>
                    </a:lnTo>
                    <a:lnTo>
                      <a:pt x="145" y="2691"/>
                    </a:lnTo>
                    <a:lnTo>
                      <a:pt x="85" y="2538"/>
                    </a:lnTo>
                    <a:lnTo>
                      <a:pt x="37" y="2382"/>
                    </a:lnTo>
                    <a:lnTo>
                      <a:pt x="0" y="2224"/>
                    </a:lnTo>
                    <a:lnTo>
                      <a:pt x="37" y="2065"/>
                    </a:lnTo>
                    <a:lnTo>
                      <a:pt x="85" y="1909"/>
                    </a:lnTo>
                    <a:lnTo>
                      <a:pt x="145" y="1756"/>
                    </a:lnTo>
                    <a:lnTo>
                      <a:pt x="216" y="1607"/>
                    </a:lnTo>
                    <a:lnTo>
                      <a:pt x="296" y="1464"/>
                    </a:lnTo>
                    <a:lnTo>
                      <a:pt x="387" y="1324"/>
                    </a:lnTo>
                    <a:lnTo>
                      <a:pt x="486" y="1188"/>
                    </a:lnTo>
                    <a:lnTo>
                      <a:pt x="595" y="1058"/>
                    </a:lnTo>
                    <a:lnTo>
                      <a:pt x="711" y="935"/>
                    </a:lnTo>
                    <a:lnTo>
                      <a:pt x="837" y="816"/>
                    </a:lnTo>
                    <a:lnTo>
                      <a:pt x="970" y="704"/>
                    </a:lnTo>
                    <a:lnTo>
                      <a:pt x="1111" y="600"/>
                    </a:lnTo>
                    <a:lnTo>
                      <a:pt x="1258" y="503"/>
                    </a:lnTo>
                    <a:lnTo>
                      <a:pt x="1413" y="412"/>
                    </a:lnTo>
                    <a:lnTo>
                      <a:pt x="1573" y="330"/>
                    </a:lnTo>
                    <a:lnTo>
                      <a:pt x="1740" y="255"/>
                    </a:lnTo>
                    <a:lnTo>
                      <a:pt x="1912" y="190"/>
                    </a:lnTo>
                    <a:lnTo>
                      <a:pt x="2089" y="134"/>
                    </a:lnTo>
                    <a:lnTo>
                      <a:pt x="2271" y="88"/>
                    </a:lnTo>
                    <a:lnTo>
                      <a:pt x="2457" y="51"/>
                    </a:lnTo>
                    <a:lnTo>
                      <a:pt x="2649" y="23"/>
                    </a:lnTo>
                    <a:lnTo>
                      <a:pt x="2843" y="6"/>
                    </a:lnTo>
                    <a:lnTo>
                      <a:pt x="3040" y="0"/>
                    </a:lnTo>
                    <a:close/>
                  </a:path>
                </a:pathLst>
              </a:custGeom>
              <a:solidFill>
                <a:srgbClr val="C8212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93"/>
              <p:cNvSpPr>
                <a:spLocks/>
              </p:cNvSpPr>
              <p:nvPr/>
            </p:nvSpPr>
            <p:spPr bwMode="auto">
              <a:xfrm>
                <a:off x="2320" y="1235"/>
                <a:ext cx="3040" cy="1843"/>
              </a:xfrm>
              <a:custGeom>
                <a:avLst/>
                <a:gdLst>
                  <a:gd name="T0" fmla="*/ 3237 w 6080"/>
                  <a:gd name="T1" fmla="*/ 4 h 3687"/>
                  <a:gd name="T2" fmla="*/ 3623 w 6080"/>
                  <a:gd name="T3" fmla="*/ 41 h 3687"/>
                  <a:gd name="T4" fmla="*/ 3991 w 6080"/>
                  <a:gd name="T5" fmla="*/ 110 h 3687"/>
                  <a:gd name="T6" fmla="*/ 4340 w 6080"/>
                  <a:gd name="T7" fmla="*/ 211 h 3687"/>
                  <a:gd name="T8" fmla="*/ 4667 w 6080"/>
                  <a:gd name="T9" fmla="*/ 339 h 3687"/>
                  <a:gd name="T10" fmla="*/ 4969 w 6080"/>
                  <a:gd name="T11" fmla="*/ 495 h 3687"/>
                  <a:gd name="T12" fmla="*/ 5243 w 6080"/>
                  <a:gd name="T13" fmla="*/ 674 h 3687"/>
                  <a:gd name="T14" fmla="*/ 5485 w 6080"/>
                  <a:gd name="T15" fmla="*/ 875 h 3687"/>
                  <a:gd name="T16" fmla="*/ 5693 w 6080"/>
                  <a:gd name="T17" fmla="*/ 1095 h 3687"/>
                  <a:gd name="T18" fmla="*/ 5864 w 6080"/>
                  <a:gd name="T19" fmla="*/ 1331 h 3687"/>
                  <a:gd name="T20" fmla="*/ 5995 w 6080"/>
                  <a:gd name="T21" fmla="*/ 1581 h 3687"/>
                  <a:gd name="T22" fmla="*/ 6080 w 6080"/>
                  <a:gd name="T23" fmla="*/ 1844 h 3687"/>
                  <a:gd name="T24" fmla="*/ 5995 w 6080"/>
                  <a:gd name="T25" fmla="*/ 2106 h 3687"/>
                  <a:gd name="T26" fmla="*/ 5864 w 6080"/>
                  <a:gd name="T27" fmla="*/ 2356 h 3687"/>
                  <a:gd name="T28" fmla="*/ 5693 w 6080"/>
                  <a:gd name="T29" fmla="*/ 2592 h 3687"/>
                  <a:gd name="T30" fmla="*/ 5485 w 6080"/>
                  <a:gd name="T31" fmla="*/ 2812 h 3687"/>
                  <a:gd name="T32" fmla="*/ 5243 w 6080"/>
                  <a:gd name="T33" fmla="*/ 3013 h 3687"/>
                  <a:gd name="T34" fmla="*/ 4969 w 6080"/>
                  <a:gd name="T35" fmla="*/ 3192 h 3687"/>
                  <a:gd name="T36" fmla="*/ 4667 w 6080"/>
                  <a:gd name="T37" fmla="*/ 3348 h 3687"/>
                  <a:gd name="T38" fmla="*/ 4340 w 6080"/>
                  <a:gd name="T39" fmla="*/ 3477 h 3687"/>
                  <a:gd name="T40" fmla="*/ 3991 w 6080"/>
                  <a:gd name="T41" fmla="*/ 3577 h 3687"/>
                  <a:gd name="T42" fmla="*/ 3623 w 6080"/>
                  <a:gd name="T43" fmla="*/ 3646 h 3687"/>
                  <a:gd name="T44" fmla="*/ 3237 w 6080"/>
                  <a:gd name="T45" fmla="*/ 3683 h 3687"/>
                  <a:gd name="T46" fmla="*/ 2843 w 6080"/>
                  <a:gd name="T47" fmla="*/ 3683 h 3687"/>
                  <a:gd name="T48" fmla="*/ 2457 w 6080"/>
                  <a:gd name="T49" fmla="*/ 3646 h 3687"/>
                  <a:gd name="T50" fmla="*/ 2089 w 6080"/>
                  <a:gd name="T51" fmla="*/ 3577 h 3687"/>
                  <a:gd name="T52" fmla="*/ 1740 w 6080"/>
                  <a:gd name="T53" fmla="*/ 3477 h 3687"/>
                  <a:gd name="T54" fmla="*/ 1413 w 6080"/>
                  <a:gd name="T55" fmla="*/ 3348 h 3687"/>
                  <a:gd name="T56" fmla="*/ 1111 w 6080"/>
                  <a:gd name="T57" fmla="*/ 3192 h 3687"/>
                  <a:gd name="T58" fmla="*/ 837 w 6080"/>
                  <a:gd name="T59" fmla="*/ 3013 h 3687"/>
                  <a:gd name="T60" fmla="*/ 595 w 6080"/>
                  <a:gd name="T61" fmla="*/ 2812 h 3687"/>
                  <a:gd name="T62" fmla="*/ 387 w 6080"/>
                  <a:gd name="T63" fmla="*/ 2592 h 3687"/>
                  <a:gd name="T64" fmla="*/ 216 w 6080"/>
                  <a:gd name="T65" fmla="*/ 2356 h 3687"/>
                  <a:gd name="T66" fmla="*/ 85 w 6080"/>
                  <a:gd name="T67" fmla="*/ 2106 h 3687"/>
                  <a:gd name="T68" fmla="*/ 0 w 6080"/>
                  <a:gd name="T69" fmla="*/ 1844 h 3687"/>
                  <a:gd name="T70" fmla="*/ 85 w 6080"/>
                  <a:gd name="T71" fmla="*/ 1581 h 3687"/>
                  <a:gd name="T72" fmla="*/ 216 w 6080"/>
                  <a:gd name="T73" fmla="*/ 1331 h 3687"/>
                  <a:gd name="T74" fmla="*/ 387 w 6080"/>
                  <a:gd name="T75" fmla="*/ 1095 h 3687"/>
                  <a:gd name="T76" fmla="*/ 595 w 6080"/>
                  <a:gd name="T77" fmla="*/ 875 h 3687"/>
                  <a:gd name="T78" fmla="*/ 837 w 6080"/>
                  <a:gd name="T79" fmla="*/ 674 h 3687"/>
                  <a:gd name="T80" fmla="*/ 1111 w 6080"/>
                  <a:gd name="T81" fmla="*/ 495 h 3687"/>
                  <a:gd name="T82" fmla="*/ 1413 w 6080"/>
                  <a:gd name="T83" fmla="*/ 339 h 3687"/>
                  <a:gd name="T84" fmla="*/ 1740 w 6080"/>
                  <a:gd name="T85" fmla="*/ 211 h 3687"/>
                  <a:gd name="T86" fmla="*/ 2089 w 6080"/>
                  <a:gd name="T87" fmla="*/ 110 h 3687"/>
                  <a:gd name="T88" fmla="*/ 2457 w 6080"/>
                  <a:gd name="T89" fmla="*/ 41 h 3687"/>
                  <a:gd name="T90" fmla="*/ 2843 w 6080"/>
                  <a:gd name="T91" fmla="*/ 4 h 3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80" h="3687">
                    <a:moveTo>
                      <a:pt x="3040" y="0"/>
                    </a:moveTo>
                    <a:lnTo>
                      <a:pt x="3237" y="4"/>
                    </a:lnTo>
                    <a:lnTo>
                      <a:pt x="3431" y="19"/>
                    </a:lnTo>
                    <a:lnTo>
                      <a:pt x="3623" y="41"/>
                    </a:lnTo>
                    <a:lnTo>
                      <a:pt x="3809" y="71"/>
                    </a:lnTo>
                    <a:lnTo>
                      <a:pt x="3991" y="110"/>
                    </a:lnTo>
                    <a:lnTo>
                      <a:pt x="4168" y="157"/>
                    </a:lnTo>
                    <a:lnTo>
                      <a:pt x="4340" y="211"/>
                    </a:lnTo>
                    <a:lnTo>
                      <a:pt x="4507" y="272"/>
                    </a:lnTo>
                    <a:lnTo>
                      <a:pt x="4667" y="339"/>
                    </a:lnTo>
                    <a:lnTo>
                      <a:pt x="4822" y="413"/>
                    </a:lnTo>
                    <a:lnTo>
                      <a:pt x="4969" y="495"/>
                    </a:lnTo>
                    <a:lnTo>
                      <a:pt x="5110" y="581"/>
                    </a:lnTo>
                    <a:lnTo>
                      <a:pt x="5243" y="674"/>
                    </a:lnTo>
                    <a:lnTo>
                      <a:pt x="5369" y="773"/>
                    </a:lnTo>
                    <a:lnTo>
                      <a:pt x="5485" y="875"/>
                    </a:lnTo>
                    <a:lnTo>
                      <a:pt x="5594" y="983"/>
                    </a:lnTo>
                    <a:lnTo>
                      <a:pt x="5693" y="1095"/>
                    </a:lnTo>
                    <a:lnTo>
                      <a:pt x="5784" y="1210"/>
                    </a:lnTo>
                    <a:lnTo>
                      <a:pt x="5864" y="1331"/>
                    </a:lnTo>
                    <a:lnTo>
                      <a:pt x="5935" y="1454"/>
                    </a:lnTo>
                    <a:lnTo>
                      <a:pt x="5995" y="1581"/>
                    </a:lnTo>
                    <a:lnTo>
                      <a:pt x="6043" y="1711"/>
                    </a:lnTo>
                    <a:lnTo>
                      <a:pt x="6080" y="1844"/>
                    </a:lnTo>
                    <a:lnTo>
                      <a:pt x="6043" y="1976"/>
                    </a:lnTo>
                    <a:lnTo>
                      <a:pt x="5995" y="2106"/>
                    </a:lnTo>
                    <a:lnTo>
                      <a:pt x="5935" y="2233"/>
                    </a:lnTo>
                    <a:lnTo>
                      <a:pt x="5864" y="2356"/>
                    </a:lnTo>
                    <a:lnTo>
                      <a:pt x="5784" y="2477"/>
                    </a:lnTo>
                    <a:lnTo>
                      <a:pt x="5693" y="2592"/>
                    </a:lnTo>
                    <a:lnTo>
                      <a:pt x="5594" y="2704"/>
                    </a:lnTo>
                    <a:lnTo>
                      <a:pt x="5485" y="2812"/>
                    </a:lnTo>
                    <a:lnTo>
                      <a:pt x="5369" y="2914"/>
                    </a:lnTo>
                    <a:lnTo>
                      <a:pt x="5243" y="3013"/>
                    </a:lnTo>
                    <a:lnTo>
                      <a:pt x="5110" y="3106"/>
                    </a:lnTo>
                    <a:lnTo>
                      <a:pt x="4969" y="3192"/>
                    </a:lnTo>
                    <a:lnTo>
                      <a:pt x="4822" y="3274"/>
                    </a:lnTo>
                    <a:lnTo>
                      <a:pt x="4667" y="3348"/>
                    </a:lnTo>
                    <a:lnTo>
                      <a:pt x="4507" y="3415"/>
                    </a:lnTo>
                    <a:lnTo>
                      <a:pt x="4340" y="3477"/>
                    </a:lnTo>
                    <a:lnTo>
                      <a:pt x="4168" y="3531"/>
                    </a:lnTo>
                    <a:lnTo>
                      <a:pt x="3991" y="3577"/>
                    </a:lnTo>
                    <a:lnTo>
                      <a:pt x="3809" y="3616"/>
                    </a:lnTo>
                    <a:lnTo>
                      <a:pt x="3623" y="3646"/>
                    </a:lnTo>
                    <a:lnTo>
                      <a:pt x="3431" y="3668"/>
                    </a:lnTo>
                    <a:lnTo>
                      <a:pt x="3237" y="3683"/>
                    </a:lnTo>
                    <a:lnTo>
                      <a:pt x="3040" y="3687"/>
                    </a:lnTo>
                    <a:lnTo>
                      <a:pt x="2843" y="3683"/>
                    </a:lnTo>
                    <a:lnTo>
                      <a:pt x="2649" y="3668"/>
                    </a:lnTo>
                    <a:lnTo>
                      <a:pt x="2457" y="3646"/>
                    </a:lnTo>
                    <a:lnTo>
                      <a:pt x="2271" y="3616"/>
                    </a:lnTo>
                    <a:lnTo>
                      <a:pt x="2089" y="3577"/>
                    </a:lnTo>
                    <a:lnTo>
                      <a:pt x="1912" y="3531"/>
                    </a:lnTo>
                    <a:lnTo>
                      <a:pt x="1740" y="3477"/>
                    </a:lnTo>
                    <a:lnTo>
                      <a:pt x="1573" y="3415"/>
                    </a:lnTo>
                    <a:lnTo>
                      <a:pt x="1413" y="3348"/>
                    </a:lnTo>
                    <a:lnTo>
                      <a:pt x="1258" y="3274"/>
                    </a:lnTo>
                    <a:lnTo>
                      <a:pt x="1111" y="3192"/>
                    </a:lnTo>
                    <a:lnTo>
                      <a:pt x="970" y="3106"/>
                    </a:lnTo>
                    <a:lnTo>
                      <a:pt x="837" y="3013"/>
                    </a:lnTo>
                    <a:lnTo>
                      <a:pt x="711" y="2914"/>
                    </a:lnTo>
                    <a:lnTo>
                      <a:pt x="595" y="2812"/>
                    </a:lnTo>
                    <a:lnTo>
                      <a:pt x="486" y="2704"/>
                    </a:lnTo>
                    <a:lnTo>
                      <a:pt x="387" y="2592"/>
                    </a:lnTo>
                    <a:lnTo>
                      <a:pt x="296" y="2477"/>
                    </a:lnTo>
                    <a:lnTo>
                      <a:pt x="216" y="2356"/>
                    </a:lnTo>
                    <a:lnTo>
                      <a:pt x="145" y="2233"/>
                    </a:lnTo>
                    <a:lnTo>
                      <a:pt x="85" y="2106"/>
                    </a:lnTo>
                    <a:lnTo>
                      <a:pt x="37" y="1976"/>
                    </a:lnTo>
                    <a:lnTo>
                      <a:pt x="0" y="1844"/>
                    </a:lnTo>
                    <a:lnTo>
                      <a:pt x="37" y="1711"/>
                    </a:lnTo>
                    <a:lnTo>
                      <a:pt x="85" y="1581"/>
                    </a:lnTo>
                    <a:lnTo>
                      <a:pt x="145" y="1454"/>
                    </a:lnTo>
                    <a:lnTo>
                      <a:pt x="216" y="1331"/>
                    </a:lnTo>
                    <a:lnTo>
                      <a:pt x="296" y="1210"/>
                    </a:lnTo>
                    <a:lnTo>
                      <a:pt x="387" y="1095"/>
                    </a:lnTo>
                    <a:lnTo>
                      <a:pt x="486" y="983"/>
                    </a:lnTo>
                    <a:lnTo>
                      <a:pt x="595" y="875"/>
                    </a:lnTo>
                    <a:lnTo>
                      <a:pt x="711" y="773"/>
                    </a:lnTo>
                    <a:lnTo>
                      <a:pt x="837" y="674"/>
                    </a:lnTo>
                    <a:lnTo>
                      <a:pt x="970" y="581"/>
                    </a:lnTo>
                    <a:lnTo>
                      <a:pt x="1111" y="495"/>
                    </a:lnTo>
                    <a:lnTo>
                      <a:pt x="1258" y="413"/>
                    </a:lnTo>
                    <a:lnTo>
                      <a:pt x="1413" y="339"/>
                    </a:lnTo>
                    <a:lnTo>
                      <a:pt x="1573" y="272"/>
                    </a:lnTo>
                    <a:lnTo>
                      <a:pt x="1740" y="211"/>
                    </a:lnTo>
                    <a:lnTo>
                      <a:pt x="1912" y="157"/>
                    </a:lnTo>
                    <a:lnTo>
                      <a:pt x="2089" y="110"/>
                    </a:lnTo>
                    <a:lnTo>
                      <a:pt x="2271" y="71"/>
                    </a:lnTo>
                    <a:lnTo>
                      <a:pt x="2457" y="41"/>
                    </a:lnTo>
                    <a:lnTo>
                      <a:pt x="2649" y="19"/>
                    </a:lnTo>
                    <a:lnTo>
                      <a:pt x="2843" y="4"/>
                    </a:lnTo>
                    <a:lnTo>
                      <a:pt x="3040" y="0"/>
                    </a:lnTo>
                    <a:close/>
                  </a:path>
                </a:pathLst>
              </a:custGeom>
              <a:solidFill>
                <a:srgbClr val="F7F6ED"/>
              </a:solidFill>
              <a:ln w="0">
                <a:solidFill>
                  <a:srgbClr val="F7F6E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94"/>
              <p:cNvSpPr>
                <a:spLocks/>
              </p:cNvSpPr>
              <p:nvPr/>
            </p:nvSpPr>
            <p:spPr bwMode="auto">
              <a:xfrm>
                <a:off x="2320" y="2156"/>
                <a:ext cx="3040" cy="922"/>
              </a:xfrm>
              <a:custGeom>
                <a:avLst/>
                <a:gdLst>
                  <a:gd name="T0" fmla="*/ 0 w 6080"/>
                  <a:gd name="T1" fmla="*/ 0 h 1843"/>
                  <a:gd name="T2" fmla="*/ 6080 w 6080"/>
                  <a:gd name="T3" fmla="*/ 0 h 1843"/>
                  <a:gd name="T4" fmla="*/ 6043 w 6080"/>
                  <a:gd name="T5" fmla="*/ 132 h 1843"/>
                  <a:gd name="T6" fmla="*/ 5995 w 6080"/>
                  <a:gd name="T7" fmla="*/ 262 h 1843"/>
                  <a:gd name="T8" fmla="*/ 5935 w 6080"/>
                  <a:gd name="T9" fmla="*/ 389 h 1843"/>
                  <a:gd name="T10" fmla="*/ 5864 w 6080"/>
                  <a:gd name="T11" fmla="*/ 512 h 1843"/>
                  <a:gd name="T12" fmla="*/ 5784 w 6080"/>
                  <a:gd name="T13" fmla="*/ 633 h 1843"/>
                  <a:gd name="T14" fmla="*/ 5693 w 6080"/>
                  <a:gd name="T15" fmla="*/ 748 h 1843"/>
                  <a:gd name="T16" fmla="*/ 5594 w 6080"/>
                  <a:gd name="T17" fmla="*/ 860 h 1843"/>
                  <a:gd name="T18" fmla="*/ 5485 w 6080"/>
                  <a:gd name="T19" fmla="*/ 968 h 1843"/>
                  <a:gd name="T20" fmla="*/ 5369 w 6080"/>
                  <a:gd name="T21" fmla="*/ 1070 h 1843"/>
                  <a:gd name="T22" fmla="*/ 5243 w 6080"/>
                  <a:gd name="T23" fmla="*/ 1169 h 1843"/>
                  <a:gd name="T24" fmla="*/ 5110 w 6080"/>
                  <a:gd name="T25" fmla="*/ 1262 h 1843"/>
                  <a:gd name="T26" fmla="*/ 4969 w 6080"/>
                  <a:gd name="T27" fmla="*/ 1348 h 1843"/>
                  <a:gd name="T28" fmla="*/ 4822 w 6080"/>
                  <a:gd name="T29" fmla="*/ 1430 h 1843"/>
                  <a:gd name="T30" fmla="*/ 4667 w 6080"/>
                  <a:gd name="T31" fmla="*/ 1504 h 1843"/>
                  <a:gd name="T32" fmla="*/ 4507 w 6080"/>
                  <a:gd name="T33" fmla="*/ 1571 h 1843"/>
                  <a:gd name="T34" fmla="*/ 4340 w 6080"/>
                  <a:gd name="T35" fmla="*/ 1633 h 1843"/>
                  <a:gd name="T36" fmla="*/ 4168 w 6080"/>
                  <a:gd name="T37" fmla="*/ 1687 h 1843"/>
                  <a:gd name="T38" fmla="*/ 3991 w 6080"/>
                  <a:gd name="T39" fmla="*/ 1733 h 1843"/>
                  <a:gd name="T40" fmla="*/ 3809 w 6080"/>
                  <a:gd name="T41" fmla="*/ 1772 h 1843"/>
                  <a:gd name="T42" fmla="*/ 3623 w 6080"/>
                  <a:gd name="T43" fmla="*/ 1802 h 1843"/>
                  <a:gd name="T44" fmla="*/ 3431 w 6080"/>
                  <a:gd name="T45" fmla="*/ 1824 h 1843"/>
                  <a:gd name="T46" fmla="*/ 3237 w 6080"/>
                  <a:gd name="T47" fmla="*/ 1839 h 1843"/>
                  <a:gd name="T48" fmla="*/ 3040 w 6080"/>
                  <a:gd name="T49" fmla="*/ 1843 h 1843"/>
                  <a:gd name="T50" fmla="*/ 2843 w 6080"/>
                  <a:gd name="T51" fmla="*/ 1839 h 1843"/>
                  <a:gd name="T52" fmla="*/ 2649 w 6080"/>
                  <a:gd name="T53" fmla="*/ 1824 h 1843"/>
                  <a:gd name="T54" fmla="*/ 2457 w 6080"/>
                  <a:gd name="T55" fmla="*/ 1802 h 1843"/>
                  <a:gd name="T56" fmla="*/ 2271 w 6080"/>
                  <a:gd name="T57" fmla="*/ 1772 h 1843"/>
                  <a:gd name="T58" fmla="*/ 2089 w 6080"/>
                  <a:gd name="T59" fmla="*/ 1733 h 1843"/>
                  <a:gd name="T60" fmla="*/ 1912 w 6080"/>
                  <a:gd name="T61" fmla="*/ 1687 h 1843"/>
                  <a:gd name="T62" fmla="*/ 1740 w 6080"/>
                  <a:gd name="T63" fmla="*/ 1633 h 1843"/>
                  <a:gd name="T64" fmla="*/ 1573 w 6080"/>
                  <a:gd name="T65" fmla="*/ 1571 h 1843"/>
                  <a:gd name="T66" fmla="*/ 1413 w 6080"/>
                  <a:gd name="T67" fmla="*/ 1504 h 1843"/>
                  <a:gd name="T68" fmla="*/ 1258 w 6080"/>
                  <a:gd name="T69" fmla="*/ 1430 h 1843"/>
                  <a:gd name="T70" fmla="*/ 1111 w 6080"/>
                  <a:gd name="T71" fmla="*/ 1348 h 1843"/>
                  <a:gd name="T72" fmla="*/ 970 w 6080"/>
                  <a:gd name="T73" fmla="*/ 1262 h 1843"/>
                  <a:gd name="T74" fmla="*/ 837 w 6080"/>
                  <a:gd name="T75" fmla="*/ 1169 h 1843"/>
                  <a:gd name="T76" fmla="*/ 711 w 6080"/>
                  <a:gd name="T77" fmla="*/ 1070 h 1843"/>
                  <a:gd name="T78" fmla="*/ 595 w 6080"/>
                  <a:gd name="T79" fmla="*/ 968 h 1843"/>
                  <a:gd name="T80" fmla="*/ 486 w 6080"/>
                  <a:gd name="T81" fmla="*/ 860 h 1843"/>
                  <a:gd name="T82" fmla="*/ 387 w 6080"/>
                  <a:gd name="T83" fmla="*/ 748 h 1843"/>
                  <a:gd name="T84" fmla="*/ 296 w 6080"/>
                  <a:gd name="T85" fmla="*/ 633 h 1843"/>
                  <a:gd name="T86" fmla="*/ 216 w 6080"/>
                  <a:gd name="T87" fmla="*/ 512 h 1843"/>
                  <a:gd name="T88" fmla="*/ 145 w 6080"/>
                  <a:gd name="T89" fmla="*/ 389 h 1843"/>
                  <a:gd name="T90" fmla="*/ 85 w 6080"/>
                  <a:gd name="T91" fmla="*/ 262 h 1843"/>
                  <a:gd name="T92" fmla="*/ 37 w 6080"/>
                  <a:gd name="T93" fmla="*/ 132 h 1843"/>
                  <a:gd name="T94" fmla="*/ 0 w 6080"/>
                  <a:gd name="T95" fmla="*/ 0 h 1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080" h="1843">
                    <a:moveTo>
                      <a:pt x="0" y="0"/>
                    </a:moveTo>
                    <a:lnTo>
                      <a:pt x="6080" y="0"/>
                    </a:lnTo>
                    <a:lnTo>
                      <a:pt x="6043" y="132"/>
                    </a:lnTo>
                    <a:lnTo>
                      <a:pt x="5995" y="262"/>
                    </a:lnTo>
                    <a:lnTo>
                      <a:pt x="5935" y="389"/>
                    </a:lnTo>
                    <a:lnTo>
                      <a:pt x="5864" y="512"/>
                    </a:lnTo>
                    <a:lnTo>
                      <a:pt x="5784" y="633"/>
                    </a:lnTo>
                    <a:lnTo>
                      <a:pt x="5693" y="748"/>
                    </a:lnTo>
                    <a:lnTo>
                      <a:pt x="5594" y="860"/>
                    </a:lnTo>
                    <a:lnTo>
                      <a:pt x="5485" y="968"/>
                    </a:lnTo>
                    <a:lnTo>
                      <a:pt x="5369" y="1070"/>
                    </a:lnTo>
                    <a:lnTo>
                      <a:pt x="5243" y="1169"/>
                    </a:lnTo>
                    <a:lnTo>
                      <a:pt x="5110" y="1262"/>
                    </a:lnTo>
                    <a:lnTo>
                      <a:pt x="4969" y="1348"/>
                    </a:lnTo>
                    <a:lnTo>
                      <a:pt x="4822" y="1430"/>
                    </a:lnTo>
                    <a:lnTo>
                      <a:pt x="4667" y="1504"/>
                    </a:lnTo>
                    <a:lnTo>
                      <a:pt x="4507" y="1571"/>
                    </a:lnTo>
                    <a:lnTo>
                      <a:pt x="4340" y="1633"/>
                    </a:lnTo>
                    <a:lnTo>
                      <a:pt x="4168" y="1687"/>
                    </a:lnTo>
                    <a:lnTo>
                      <a:pt x="3991" y="1733"/>
                    </a:lnTo>
                    <a:lnTo>
                      <a:pt x="3809" y="1772"/>
                    </a:lnTo>
                    <a:lnTo>
                      <a:pt x="3623" y="1802"/>
                    </a:lnTo>
                    <a:lnTo>
                      <a:pt x="3431" y="1824"/>
                    </a:lnTo>
                    <a:lnTo>
                      <a:pt x="3237" y="1839"/>
                    </a:lnTo>
                    <a:lnTo>
                      <a:pt x="3040" y="1843"/>
                    </a:lnTo>
                    <a:lnTo>
                      <a:pt x="2843" y="1839"/>
                    </a:lnTo>
                    <a:lnTo>
                      <a:pt x="2649" y="1824"/>
                    </a:lnTo>
                    <a:lnTo>
                      <a:pt x="2457" y="1802"/>
                    </a:lnTo>
                    <a:lnTo>
                      <a:pt x="2271" y="1772"/>
                    </a:lnTo>
                    <a:lnTo>
                      <a:pt x="2089" y="1733"/>
                    </a:lnTo>
                    <a:lnTo>
                      <a:pt x="1912" y="1687"/>
                    </a:lnTo>
                    <a:lnTo>
                      <a:pt x="1740" y="1633"/>
                    </a:lnTo>
                    <a:lnTo>
                      <a:pt x="1573" y="1571"/>
                    </a:lnTo>
                    <a:lnTo>
                      <a:pt x="1413" y="1504"/>
                    </a:lnTo>
                    <a:lnTo>
                      <a:pt x="1258" y="1430"/>
                    </a:lnTo>
                    <a:lnTo>
                      <a:pt x="1111" y="1348"/>
                    </a:lnTo>
                    <a:lnTo>
                      <a:pt x="970" y="1262"/>
                    </a:lnTo>
                    <a:lnTo>
                      <a:pt x="837" y="1169"/>
                    </a:lnTo>
                    <a:lnTo>
                      <a:pt x="711" y="1070"/>
                    </a:lnTo>
                    <a:lnTo>
                      <a:pt x="595" y="968"/>
                    </a:lnTo>
                    <a:lnTo>
                      <a:pt x="486" y="860"/>
                    </a:lnTo>
                    <a:lnTo>
                      <a:pt x="387" y="748"/>
                    </a:lnTo>
                    <a:lnTo>
                      <a:pt x="296" y="633"/>
                    </a:lnTo>
                    <a:lnTo>
                      <a:pt x="216" y="512"/>
                    </a:lnTo>
                    <a:lnTo>
                      <a:pt x="145" y="389"/>
                    </a:lnTo>
                    <a:lnTo>
                      <a:pt x="85" y="262"/>
                    </a:lnTo>
                    <a:lnTo>
                      <a:pt x="37" y="1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9DA"/>
              </a:solidFill>
              <a:ln w="0">
                <a:solidFill>
                  <a:srgbClr val="EAE9D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95"/>
              <p:cNvSpPr>
                <a:spLocks/>
              </p:cNvSpPr>
              <p:nvPr/>
            </p:nvSpPr>
            <p:spPr bwMode="auto">
              <a:xfrm>
                <a:off x="3119" y="1434"/>
                <a:ext cx="1442" cy="1444"/>
              </a:xfrm>
              <a:custGeom>
                <a:avLst/>
                <a:gdLst>
                  <a:gd name="T0" fmla="*/ 1575 w 2886"/>
                  <a:gd name="T1" fmla="*/ 7 h 2888"/>
                  <a:gd name="T2" fmla="*/ 1827 w 2886"/>
                  <a:gd name="T3" fmla="*/ 52 h 2888"/>
                  <a:gd name="T4" fmla="*/ 2061 w 2886"/>
                  <a:gd name="T5" fmla="*/ 139 h 2888"/>
                  <a:gd name="T6" fmla="*/ 2275 w 2886"/>
                  <a:gd name="T7" fmla="*/ 264 h 2888"/>
                  <a:gd name="T8" fmla="*/ 2463 w 2886"/>
                  <a:gd name="T9" fmla="*/ 424 h 2888"/>
                  <a:gd name="T10" fmla="*/ 2623 w 2886"/>
                  <a:gd name="T11" fmla="*/ 612 h 2888"/>
                  <a:gd name="T12" fmla="*/ 2748 w 2886"/>
                  <a:gd name="T13" fmla="*/ 826 h 2888"/>
                  <a:gd name="T14" fmla="*/ 2836 w 2886"/>
                  <a:gd name="T15" fmla="*/ 1061 h 2888"/>
                  <a:gd name="T16" fmla="*/ 2880 w 2886"/>
                  <a:gd name="T17" fmla="*/ 1312 h 2888"/>
                  <a:gd name="T18" fmla="*/ 2880 w 2886"/>
                  <a:gd name="T19" fmla="*/ 1577 h 2888"/>
                  <a:gd name="T20" fmla="*/ 2836 w 2886"/>
                  <a:gd name="T21" fmla="*/ 1828 h 2888"/>
                  <a:gd name="T22" fmla="*/ 2748 w 2886"/>
                  <a:gd name="T23" fmla="*/ 2063 h 2888"/>
                  <a:gd name="T24" fmla="*/ 2623 w 2886"/>
                  <a:gd name="T25" fmla="*/ 2277 h 2888"/>
                  <a:gd name="T26" fmla="*/ 2463 w 2886"/>
                  <a:gd name="T27" fmla="*/ 2465 h 2888"/>
                  <a:gd name="T28" fmla="*/ 2275 w 2886"/>
                  <a:gd name="T29" fmla="*/ 2625 h 2888"/>
                  <a:gd name="T30" fmla="*/ 2061 w 2886"/>
                  <a:gd name="T31" fmla="*/ 2750 h 2888"/>
                  <a:gd name="T32" fmla="*/ 1827 w 2886"/>
                  <a:gd name="T33" fmla="*/ 2837 h 2888"/>
                  <a:gd name="T34" fmla="*/ 1575 w 2886"/>
                  <a:gd name="T35" fmla="*/ 2882 h 2888"/>
                  <a:gd name="T36" fmla="*/ 1311 w 2886"/>
                  <a:gd name="T37" fmla="*/ 2882 h 2888"/>
                  <a:gd name="T38" fmla="*/ 1059 w 2886"/>
                  <a:gd name="T39" fmla="*/ 2837 h 2888"/>
                  <a:gd name="T40" fmla="*/ 825 w 2886"/>
                  <a:gd name="T41" fmla="*/ 2750 h 2888"/>
                  <a:gd name="T42" fmla="*/ 611 w 2886"/>
                  <a:gd name="T43" fmla="*/ 2625 h 2888"/>
                  <a:gd name="T44" fmla="*/ 423 w 2886"/>
                  <a:gd name="T45" fmla="*/ 2465 h 2888"/>
                  <a:gd name="T46" fmla="*/ 263 w 2886"/>
                  <a:gd name="T47" fmla="*/ 2277 h 2888"/>
                  <a:gd name="T48" fmla="*/ 138 w 2886"/>
                  <a:gd name="T49" fmla="*/ 2063 h 2888"/>
                  <a:gd name="T50" fmla="*/ 50 w 2886"/>
                  <a:gd name="T51" fmla="*/ 1828 h 2888"/>
                  <a:gd name="T52" fmla="*/ 6 w 2886"/>
                  <a:gd name="T53" fmla="*/ 1577 h 2888"/>
                  <a:gd name="T54" fmla="*/ 6 w 2886"/>
                  <a:gd name="T55" fmla="*/ 1312 h 2888"/>
                  <a:gd name="T56" fmla="*/ 50 w 2886"/>
                  <a:gd name="T57" fmla="*/ 1061 h 2888"/>
                  <a:gd name="T58" fmla="*/ 138 w 2886"/>
                  <a:gd name="T59" fmla="*/ 826 h 2888"/>
                  <a:gd name="T60" fmla="*/ 263 w 2886"/>
                  <a:gd name="T61" fmla="*/ 612 h 2888"/>
                  <a:gd name="T62" fmla="*/ 423 w 2886"/>
                  <a:gd name="T63" fmla="*/ 424 h 2888"/>
                  <a:gd name="T64" fmla="*/ 611 w 2886"/>
                  <a:gd name="T65" fmla="*/ 264 h 2888"/>
                  <a:gd name="T66" fmla="*/ 825 w 2886"/>
                  <a:gd name="T67" fmla="*/ 139 h 2888"/>
                  <a:gd name="T68" fmla="*/ 1059 w 2886"/>
                  <a:gd name="T69" fmla="*/ 52 h 2888"/>
                  <a:gd name="T70" fmla="*/ 1311 w 2886"/>
                  <a:gd name="T71" fmla="*/ 7 h 2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86" h="2888">
                    <a:moveTo>
                      <a:pt x="1443" y="0"/>
                    </a:moveTo>
                    <a:lnTo>
                      <a:pt x="1575" y="7"/>
                    </a:lnTo>
                    <a:lnTo>
                      <a:pt x="1702" y="24"/>
                    </a:lnTo>
                    <a:lnTo>
                      <a:pt x="1827" y="52"/>
                    </a:lnTo>
                    <a:lnTo>
                      <a:pt x="1948" y="91"/>
                    </a:lnTo>
                    <a:lnTo>
                      <a:pt x="2061" y="139"/>
                    </a:lnTo>
                    <a:lnTo>
                      <a:pt x="2171" y="197"/>
                    </a:lnTo>
                    <a:lnTo>
                      <a:pt x="2275" y="264"/>
                    </a:lnTo>
                    <a:lnTo>
                      <a:pt x="2374" y="340"/>
                    </a:lnTo>
                    <a:lnTo>
                      <a:pt x="2463" y="424"/>
                    </a:lnTo>
                    <a:lnTo>
                      <a:pt x="2547" y="514"/>
                    </a:lnTo>
                    <a:lnTo>
                      <a:pt x="2623" y="612"/>
                    </a:lnTo>
                    <a:lnTo>
                      <a:pt x="2690" y="716"/>
                    </a:lnTo>
                    <a:lnTo>
                      <a:pt x="2748" y="826"/>
                    </a:lnTo>
                    <a:lnTo>
                      <a:pt x="2797" y="940"/>
                    </a:lnTo>
                    <a:lnTo>
                      <a:pt x="2836" y="1061"/>
                    </a:lnTo>
                    <a:lnTo>
                      <a:pt x="2864" y="1186"/>
                    </a:lnTo>
                    <a:lnTo>
                      <a:pt x="2880" y="1312"/>
                    </a:lnTo>
                    <a:lnTo>
                      <a:pt x="2886" y="1445"/>
                    </a:lnTo>
                    <a:lnTo>
                      <a:pt x="2880" y="1577"/>
                    </a:lnTo>
                    <a:lnTo>
                      <a:pt x="2864" y="1703"/>
                    </a:lnTo>
                    <a:lnTo>
                      <a:pt x="2836" y="1828"/>
                    </a:lnTo>
                    <a:lnTo>
                      <a:pt x="2797" y="1949"/>
                    </a:lnTo>
                    <a:lnTo>
                      <a:pt x="2748" y="2063"/>
                    </a:lnTo>
                    <a:lnTo>
                      <a:pt x="2690" y="2173"/>
                    </a:lnTo>
                    <a:lnTo>
                      <a:pt x="2623" y="2277"/>
                    </a:lnTo>
                    <a:lnTo>
                      <a:pt x="2547" y="2376"/>
                    </a:lnTo>
                    <a:lnTo>
                      <a:pt x="2463" y="2465"/>
                    </a:lnTo>
                    <a:lnTo>
                      <a:pt x="2374" y="2549"/>
                    </a:lnTo>
                    <a:lnTo>
                      <a:pt x="2275" y="2625"/>
                    </a:lnTo>
                    <a:lnTo>
                      <a:pt x="2171" y="2692"/>
                    </a:lnTo>
                    <a:lnTo>
                      <a:pt x="2061" y="2750"/>
                    </a:lnTo>
                    <a:lnTo>
                      <a:pt x="1948" y="2798"/>
                    </a:lnTo>
                    <a:lnTo>
                      <a:pt x="1827" y="2837"/>
                    </a:lnTo>
                    <a:lnTo>
                      <a:pt x="1702" y="2865"/>
                    </a:lnTo>
                    <a:lnTo>
                      <a:pt x="1575" y="2882"/>
                    </a:lnTo>
                    <a:lnTo>
                      <a:pt x="1443" y="2888"/>
                    </a:lnTo>
                    <a:lnTo>
                      <a:pt x="1311" y="2882"/>
                    </a:lnTo>
                    <a:lnTo>
                      <a:pt x="1184" y="2865"/>
                    </a:lnTo>
                    <a:lnTo>
                      <a:pt x="1059" y="2837"/>
                    </a:lnTo>
                    <a:lnTo>
                      <a:pt x="938" y="2798"/>
                    </a:lnTo>
                    <a:lnTo>
                      <a:pt x="825" y="2750"/>
                    </a:lnTo>
                    <a:lnTo>
                      <a:pt x="715" y="2692"/>
                    </a:lnTo>
                    <a:lnTo>
                      <a:pt x="611" y="2625"/>
                    </a:lnTo>
                    <a:lnTo>
                      <a:pt x="512" y="2549"/>
                    </a:lnTo>
                    <a:lnTo>
                      <a:pt x="423" y="2465"/>
                    </a:lnTo>
                    <a:lnTo>
                      <a:pt x="339" y="2376"/>
                    </a:lnTo>
                    <a:lnTo>
                      <a:pt x="263" y="2277"/>
                    </a:lnTo>
                    <a:lnTo>
                      <a:pt x="196" y="2173"/>
                    </a:lnTo>
                    <a:lnTo>
                      <a:pt x="138" y="2063"/>
                    </a:lnTo>
                    <a:lnTo>
                      <a:pt x="89" y="1949"/>
                    </a:lnTo>
                    <a:lnTo>
                      <a:pt x="50" y="1828"/>
                    </a:lnTo>
                    <a:lnTo>
                      <a:pt x="22" y="1703"/>
                    </a:lnTo>
                    <a:lnTo>
                      <a:pt x="6" y="1577"/>
                    </a:lnTo>
                    <a:lnTo>
                      <a:pt x="0" y="1445"/>
                    </a:lnTo>
                    <a:lnTo>
                      <a:pt x="6" y="1312"/>
                    </a:lnTo>
                    <a:lnTo>
                      <a:pt x="22" y="1186"/>
                    </a:lnTo>
                    <a:lnTo>
                      <a:pt x="50" y="1061"/>
                    </a:lnTo>
                    <a:lnTo>
                      <a:pt x="89" y="940"/>
                    </a:lnTo>
                    <a:lnTo>
                      <a:pt x="138" y="826"/>
                    </a:lnTo>
                    <a:lnTo>
                      <a:pt x="196" y="716"/>
                    </a:lnTo>
                    <a:lnTo>
                      <a:pt x="263" y="612"/>
                    </a:lnTo>
                    <a:lnTo>
                      <a:pt x="339" y="514"/>
                    </a:lnTo>
                    <a:lnTo>
                      <a:pt x="423" y="424"/>
                    </a:lnTo>
                    <a:lnTo>
                      <a:pt x="512" y="340"/>
                    </a:lnTo>
                    <a:lnTo>
                      <a:pt x="611" y="264"/>
                    </a:lnTo>
                    <a:lnTo>
                      <a:pt x="715" y="197"/>
                    </a:lnTo>
                    <a:lnTo>
                      <a:pt x="825" y="139"/>
                    </a:lnTo>
                    <a:lnTo>
                      <a:pt x="938" y="91"/>
                    </a:lnTo>
                    <a:lnTo>
                      <a:pt x="1059" y="52"/>
                    </a:lnTo>
                    <a:lnTo>
                      <a:pt x="1184" y="24"/>
                    </a:lnTo>
                    <a:lnTo>
                      <a:pt x="1311" y="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7BD2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96"/>
              <p:cNvSpPr>
                <a:spLocks/>
              </p:cNvSpPr>
              <p:nvPr/>
            </p:nvSpPr>
            <p:spPr bwMode="auto">
              <a:xfrm>
                <a:off x="3840" y="1434"/>
                <a:ext cx="721" cy="1444"/>
              </a:xfrm>
              <a:custGeom>
                <a:avLst/>
                <a:gdLst>
                  <a:gd name="T0" fmla="*/ 0 w 1443"/>
                  <a:gd name="T1" fmla="*/ 0 h 2888"/>
                  <a:gd name="T2" fmla="*/ 132 w 1443"/>
                  <a:gd name="T3" fmla="*/ 7 h 2888"/>
                  <a:gd name="T4" fmla="*/ 261 w 1443"/>
                  <a:gd name="T5" fmla="*/ 24 h 2888"/>
                  <a:gd name="T6" fmla="*/ 384 w 1443"/>
                  <a:gd name="T7" fmla="*/ 52 h 2888"/>
                  <a:gd name="T8" fmla="*/ 505 w 1443"/>
                  <a:gd name="T9" fmla="*/ 91 h 2888"/>
                  <a:gd name="T10" fmla="*/ 620 w 1443"/>
                  <a:gd name="T11" fmla="*/ 139 h 2888"/>
                  <a:gd name="T12" fmla="*/ 730 w 1443"/>
                  <a:gd name="T13" fmla="*/ 197 h 2888"/>
                  <a:gd name="T14" fmla="*/ 834 w 1443"/>
                  <a:gd name="T15" fmla="*/ 264 h 2888"/>
                  <a:gd name="T16" fmla="*/ 931 w 1443"/>
                  <a:gd name="T17" fmla="*/ 340 h 2888"/>
                  <a:gd name="T18" fmla="*/ 1022 w 1443"/>
                  <a:gd name="T19" fmla="*/ 422 h 2888"/>
                  <a:gd name="T20" fmla="*/ 1104 w 1443"/>
                  <a:gd name="T21" fmla="*/ 514 h 2888"/>
                  <a:gd name="T22" fmla="*/ 1180 w 1443"/>
                  <a:gd name="T23" fmla="*/ 610 h 2888"/>
                  <a:gd name="T24" fmla="*/ 1247 w 1443"/>
                  <a:gd name="T25" fmla="*/ 715 h 2888"/>
                  <a:gd name="T26" fmla="*/ 1305 w 1443"/>
                  <a:gd name="T27" fmla="*/ 824 h 2888"/>
                  <a:gd name="T28" fmla="*/ 1354 w 1443"/>
                  <a:gd name="T29" fmla="*/ 940 h 2888"/>
                  <a:gd name="T30" fmla="*/ 1393 w 1443"/>
                  <a:gd name="T31" fmla="*/ 1061 h 2888"/>
                  <a:gd name="T32" fmla="*/ 1421 w 1443"/>
                  <a:gd name="T33" fmla="*/ 1184 h 2888"/>
                  <a:gd name="T34" fmla="*/ 1437 w 1443"/>
                  <a:gd name="T35" fmla="*/ 1312 h 2888"/>
                  <a:gd name="T36" fmla="*/ 1443 w 1443"/>
                  <a:gd name="T37" fmla="*/ 1445 h 2888"/>
                  <a:gd name="T38" fmla="*/ 1437 w 1443"/>
                  <a:gd name="T39" fmla="*/ 1577 h 2888"/>
                  <a:gd name="T40" fmla="*/ 1421 w 1443"/>
                  <a:gd name="T41" fmla="*/ 1705 h 2888"/>
                  <a:gd name="T42" fmla="*/ 1393 w 1443"/>
                  <a:gd name="T43" fmla="*/ 1828 h 2888"/>
                  <a:gd name="T44" fmla="*/ 1354 w 1443"/>
                  <a:gd name="T45" fmla="*/ 1949 h 2888"/>
                  <a:gd name="T46" fmla="*/ 1305 w 1443"/>
                  <a:gd name="T47" fmla="*/ 2065 h 2888"/>
                  <a:gd name="T48" fmla="*/ 1247 w 1443"/>
                  <a:gd name="T49" fmla="*/ 2174 h 2888"/>
                  <a:gd name="T50" fmla="*/ 1180 w 1443"/>
                  <a:gd name="T51" fmla="*/ 2279 h 2888"/>
                  <a:gd name="T52" fmla="*/ 1104 w 1443"/>
                  <a:gd name="T53" fmla="*/ 2376 h 2888"/>
                  <a:gd name="T54" fmla="*/ 1022 w 1443"/>
                  <a:gd name="T55" fmla="*/ 2467 h 2888"/>
                  <a:gd name="T56" fmla="*/ 931 w 1443"/>
                  <a:gd name="T57" fmla="*/ 2549 h 2888"/>
                  <a:gd name="T58" fmla="*/ 834 w 1443"/>
                  <a:gd name="T59" fmla="*/ 2625 h 2888"/>
                  <a:gd name="T60" fmla="*/ 730 w 1443"/>
                  <a:gd name="T61" fmla="*/ 2692 h 2888"/>
                  <a:gd name="T62" fmla="*/ 620 w 1443"/>
                  <a:gd name="T63" fmla="*/ 2750 h 2888"/>
                  <a:gd name="T64" fmla="*/ 505 w 1443"/>
                  <a:gd name="T65" fmla="*/ 2798 h 2888"/>
                  <a:gd name="T66" fmla="*/ 384 w 1443"/>
                  <a:gd name="T67" fmla="*/ 2837 h 2888"/>
                  <a:gd name="T68" fmla="*/ 261 w 1443"/>
                  <a:gd name="T69" fmla="*/ 2865 h 2888"/>
                  <a:gd name="T70" fmla="*/ 132 w 1443"/>
                  <a:gd name="T71" fmla="*/ 2882 h 2888"/>
                  <a:gd name="T72" fmla="*/ 0 w 1443"/>
                  <a:gd name="T73" fmla="*/ 2888 h 2888"/>
                  <a:gd name="T74" fmla="*/ 0 w 1443"/>
                  <a:gd name="T75" fmla="*/ 0 h 2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43" h="2888">
                    <a:moveTo>
                      <a:pt x="0" y="0"/>
                    </a:moveTo>
                    <a:lnTo>
                      <a:pt x="132" y="7"/>
                    </a:lnTo>
                    <a:lnTo>
                      <a:pt x="261" y="24"/>
                    </a:lnTo>
                    <a:lnTo>
                      <a:pt x="384" y="52"/>
                    </a:lnTo>
                    <a:lnTo>
                      <a:pt x="505" y="91"/>
                    </a:lnTo>
                    <a:lnTo>
                      <a:pt x="620" y="139"/>
                    </a:lnTo>
                    <a:lnTo>
                      <a:pt x="730" y="197"/>
                    </a:lnTo>
                    <a:lnTo>
                      <a:pt x="834" y="264"/>
                    </a:lnTo>
                    <a:lnTo>
                      <a:pt x="931" y="340"/>
                    </a:lnTo>
                    <a:lnTo>
                      <a:pt x="1022" y="422"/>
                    </a:lnTo>
                    <a:lnTo>
                      <a:pt x="1104" y="514"/>
                    </a:lnTo>
                    <a:lnTo>
                      <a:pt x="1180" y="610"/>
                    </a:lnTo>
                    <a:lnTo>
                      <a:pt x="1247" y="715"/>
                    </a:lnTo>
                    <a:lnTo>
                      <a:pt x="1305" y="824"/>
                    </a:lnTo>
                    <a:lnTo>
                      <a:pt x="1354" y="940"/>
                    </a:lnTo>
                    <a:lnTo>
                      <a:pt x="1393" y="1061"/>
                    </a:lnTo>
                    <a:lnTo>
                      <a:pt x="1421" y="1184"/>
                    </a:lnTo>
                    <a:lnTo>
                      <a:pt x="1437" y="1312"/>
                    </a:lnTo>
                    <a:lnTo>
                      <a:pt x="1443" y="1445"/>
                    </a:lnTo>
                    <a:lnTo>
                      <a:pt x="1437" y="1577"/>
                    </a:lnTo>
                    <a:lnTo>
                      <a:pt x="1421" y="1705"/>
                    </a:lnTo>
                    <a:lnTo>
                      <a:pt x="1393" y="1828"/>
                    </a:lnTo>
                    <a:lnTo>
                      <a:pt x="1354" y="1949"/>
                    </a:lnTo>
                    <a:lnTo>
                      <a:pt x="1305" y="2065"/>
                    </a:lnTo>
                    <a:lnTo>
                      <a:pt x="1247" y="2174"/>
                    </a:lnTo>
                    <a:lnTo>
                      <a:pt x="1180" y="2279"/>
                    </a:lnTo>
                    <a:lnTo>
                      <a:pt x="1104" y="2376"/>
                    </a:lnTo>
                    <a:lnTo>
                      <a:pt x="1022" y="2467"/>
                    </a:lnTo>
                    <a:lnTo>
                      <a:pt x="931" y="2549"/>
                    </a:lnTo>
                    <a:lnTo>
                      <a:pt x="834" y="2625"/>
                    </a:lnTo>
                    <a:lnTo>
                      <a:pt x="730" y="2692"/>
                    </a:lnTo>
                    <a:lnTo>
                      <a:pt x="620" y="2750"/>
                    </a:lnTo>
                    <a:lnTo>
                      <a:pt x="505" y="2798"/>
                    </a:lnTo>
                    <a:lnTo>
                      <a:pt x="384" y="2837"/>
                    </a:lnTo>
                    <a:lnTo>
                      <a:pt x="261" y="2865"/>
                    </a:lnTo>
                    <a:lnTo>
                      <a:pt x="132" y="2882"/>
                    </a:lnTo>
                    <a:lnTo>
                      <a:pt x="0" y="28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6D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9" name="Freeform 97"/>
              <p:cNvSpPr>
                <a:spLocks/>
              </p:cNvSpPr>
              <p:nvPr/>
            </p:nvSpPr>
            <p:spPr bwMode="auto">
              <a:xfrm>
                <a:off x="3523" y="1839"/>
                <a:ext cx="634" cy="635"/>
              </a:xfrm>
              <a:custGeom>
                <a:avLst/>
                <a:gdLst>
                  <a:gd name="T0" fmla="*/ 635 w 1270"/>
                  <a:gd name="T1" fmla="*/ 0 h 1270"/>
                  <a:gd name="T2" fmla="*/ 721 w 1270"/>
                  <a:gd name="T3" fmla="*/ 5 h 1270"/>
                  <a:gd name="T4" fmla="*/ 804 w 1270"/>
                  <a:gd name="T5" fmla="*/ 22 h 1270"/>
                  <a:gd name="T6" fmla="*/ 883 w 1270"/>
                  <a:gd name="T7" fmla="*/ 50 h 1270"/>
                  <a:gd name="T8" fmla="*/ 955 w 1270"/>
                  <a:gd name="T9" fmla="*/ 87 h 1270"/>
                  <a:gd name="T10" fmla="*/ 1022 w 1270"/>
                  <a:gd name="T11" fmla="*/ 132 h 1270"/>
                  <a:gd name="T12" fmla="*/ 1084 w 1270"/>
                  <a:gd name="T13" fmla="*/ 186 h 1270"/>
                  <a:gd name="T14" fmla="*/ 1138 w 1270"/>
                  <a:gd name="T15" fmla="*/ 247 h 1270"/>
                  <a:gd name="T16" fmla="*/ 1182 w 1270"/>
                  <a:gd name="T17" fmla="*/ 314 h 1270"/>
                  <a:gd name="T18" fmla="*/ 1220 w 1270"/>
                  <a:gd name="T19" fmla="*/ 387 h 1270"/>
                  <a:gd name="T20" fmla="*/ 1248 w 1270"/>
                  <a:gd name="T21" fmla="*/ 465 h 1270"/>
                  <a:gd name="T22" fmla="*/ 1264 w 1270"/>
                  <a:gd name="T23" fmla="*/ 549 h 1270"/>
                  <a:gd name="T24" fmla="*/ 1270 w 1270"/>
                  <a:gd name="T25" fmla="*/ 635 h 1270"/>
                  <a:gd name="T26" fmla="*/ 1264 w 1270"/>
                  <a:gd name="T27" fmla="*/ 720 h 1270"/>
                  <a:gd name="T28" fmla="*/ 1248 w 1270"/>
                  <a:gd name="T29" fmla="*/ 804 h 1270"/>
                  <a:gd name="T30" fmla="*/ 1220 w 1270"/>
                  <a:gd name="T31" fmla="*/ 882 h 1270"/>
                  <a:gd name="T32" fmla="*/ 1182 w 1270"/>
                  <a:gd name="T33" fmla="*/ 955 h 1270"/>
                  <a:gd name="T34" fmla="*/ 1138 w 1270"/>
                  <a:gd name="T35" fmla="*/ 1022 h 1270"/>
                  <a:gd name="T36" fmla="*/ 1084 w 1270"/>
                  <a:gd name="T37" fmla="*/ 1083 h 1270"/>
                  <a:gd name="T38" fmla="*/ 1022 w 1270"/>
                  <a:gd name="T39" fmla="*/ 1137 h 1270"/>
                  <a:gd name="T40" fmla="*/ 955 w 1270"/>
                  <a:gd name="T41" fmla="*/ 1182 h 1270"/>
                  <a:gd name="T42" fmla="*/ 883 w 1270"/>
                  <a:gd name="T43" fmla="*/ 1219 h 1270"/>
                  <a:gd name="T44" fmla="*/ 804 w 1270"/>
                  <a:gd name="T45" fmla="*/ 1247 h 1270"/>
                  <a:gd name="T46" fmla="*/ 721 w 1270"/>
                  <a:gd name="T47" fmla="*/ 1264 h 1270"/>
                  <a:gd name="T48" fmla="*/ 635 w 1270"/>
                  <a:gd name="T49" fmla="*/ 1270 h 1270"/>
                  <a:gd name="T50" fmla="*/ 549 w 1270"/>
                  <a:gd name="T51" fmla="*/ 1264 h 1270"/>
                  <a:gd name="T52" fmla="*/ 466 w 1270"/>
                  <a:gd name="T53" fmla="*/ 1247 h 1270"/>
                  <a:gd name="T54" fmla="*/ 387 w 1270"/>
                  <a:gd name="T55" fmla="*/ 1219 h 1270"/>
                  <a:gd name="T56" fmla="*/ 315 w 1270"/>
                  <a:gd name="T57" fmla="*/ 1182 h 1270"/>
                  <a:gd name="T58" fmla="*/ 248 w 1270"/>
                  <a:gd name="T59" fmla="*/ 1137 h 1270"/>
                  <a:gd name="T60" fmla="*/ 186 w 1270"/>
                  <a:gd name="T61" fmla="*/ 1083 h 1270"/>
                  <a:gd name="T62" fmla="*/ 132 w 1270"/>
                  <a:gd name="T63" fmla="*/ 1022 h 1270"/>
                  <a:gd name="T64" fmla="*/ 88 w 1270"/>
                  <a:gd name="T65" fmla="*/ 955 h 1270"/>
                  <a:gd name="T66" fmla="*/ 50 w 1270"/>
                  <a:gd name="T67" fmla="*/ 882 h 1270"/>
                  <a:gd name="T68" fmla="*/ 22 w 1270"/>
                  <a:gd name="T69" fmla="*/ 804 h 1270"/>
                  <a:gd name="T70" fmla="*/ 6 w 1270"/>
                  <a:gd name="T71" fmla="*/ 720 h 1270"/>
                  <a:gd name="T72" fmla="*/ 0 w 1270"/>
                  <a:gd name="T73" fmla="*/ 635 h 1270"/>
                  <a:gd name="T74" fmla="*/ 6 w 1270"/>
                  <a:gd name="T75" fmla="*/ 549 h 1270"/>
                  <a:gd name="T76" fmla="*/ 22 w 1270"/>
                  <a:gd name="T77" fmla="*/ 465 h 1270"/>
                  <a:gd name="T78" fmla="*/ 50 w 1270"/>
                  <a:gd name="T79" fmla="*/ 387 h 1270"/>
                  <a:gd name="T80" fmla="*/ 88 w 1270"/>
                  <a:gd name="T81" fmla="*/ 314 h 1270"/>
                  <a:gd name="T82" fmla="*/ 132 w 1270"/>
                  <a:gd name="T83" fmla="*/ 247 h 1270"/>
                  <a:gd name="T84" fmla="*/ 186 w 1270"/>
                  <a:gd name="T85" fmla="*/ 186 h 1270"/>
                  <a:gd name="T86" fmla="*/ 248 w 1270"/>
                  <a:gd name="T87" fmla="*/ 132 h 1270"/>
                  <a:gd name="T88" fmla="*/ 315 w 1270"/>
                  <a:gd name="T89" fmla="*/ 87 h 1270"/>
                  <a:gd name="T90" fmla="*/ 387 w 1270"/>
                  <a:gd name="T91" fmla="*/ 50 h 1270"/>
                  <a:gd name="T92" fmla="*/ 466 w 1270"/>
                  <a:gd name="T93" fmla="*/ 22 h 1270"/>
                  <a:gd name="T94" fmla="*/ 549 w 1270"/>
                  <a:gd name="T95" fmla="*/ 5 h 1270"/>
                  <a:gd name="T96" fmla="*/ 635 w 1270"/>
                  <a:gd name="T97" fmla="*/ 0 h 1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70" h="1270">
                    <a:moveTo>
                      <a:pt x="635" y="0"/>
                    </a:moveTo>
                    <a:lnTo>
                      <a:pt x="721" y="5"/>
                    </a:lnTo>
                    <a:lnTo>
                      <a:pt x="804" y="22"/>
                    </a:lnTo>
                    <a:lnTo>
                      <a:pt x="883" y="50"/>
                    </a:lnTo>
                    <a:lnTo>
                      <a:pt x="955" y="87"/>
                    </a:lnTo>
                    <a:lnTo>
                      <a:pt x="1022" y="132"/>
                    </a:lnTo>
                    <a:lnTo>
                      <a:pt x="1084" y="186"/>
                    </a:lnTo>
                    <a:lnTo>
                      <a:pt x="1138" y="247"/>
                    </a:lnTo>
                    <a:lnTo>
                      <a:pt x="1182" y="314"/>
                    </a:lnTo>
                    <a:lnTo>
                      <a:pt x="1220" y="387"/>
                    </a:lnTo>
                    <a:lnTo>
                      <a:pt x="1248" y="465"/>
                    </a:lnTo>
                    <a:lnTo>
                      <a:pt x="1264" y="549"/>
                    </a:lnTo>
                    <a:lnTo>
                      <a:pt x="1270" y="635"/>
                    </a:lnTo>
                    <a:lnTo>
                      <a:pt x="1264" y="720"/>
                    </a:lnTo>
                    <a:lnTo>
                      <a:pt x="1248" y="804"/>
                    </a:lnTo>
                    <a:lnTo>
                      <a:pt x="1220" y="882"/>
                    </a:lnTo>
                    <a:lnTo>
                      <a:pt x="1182" y="955"/>
                    </a:lnTo>
                    <a:lnTo>
                      <a:pt x="1138" y="1022"/>
                    </a:lnTo>
                    <a:lnTo>
                      <a:pt x="1084" y="1083"/>
                    </a:lnTo>
                    <a:lnTo>
                      <a:pt x="1022" y="1137"/>
                    </a:lnTo>
                    <a:lnTo>
                      <a:pt x="955" y="1182"/>
                    </a:lnTo>
                    <a:lnTo>
                      <a:pt x="883" y="1219"/>
                    </a:lnTo>
                    <a:lnTo>
                      <a:pt x="804" y="1247"/>
                    </a:lnTo>
                    <a:lnTo>
                      <a:pt x="721" y="1264"/>
                    </a:lnTo>
                    <a:lnTo>
                      <a:pt x="635" y="1270"/>
                    </a:lnTo>
                    <a:lnTo>
                      <a:pt x="549" y="1264"/>
                    </a:lnTo>
                    <a:lnTo>
                      <a:pt x="466" y="1247"/>
                    </a:lnTo>
                    <a:lnTo>
                      <a:pt x="387" y="1219"/>
                    </a:lnTo>
                    <a:lnTo>
                      <a:pt x="315" y="1182"/>
                    </a:lnTo>
                    <a:lnTo>
                      <a:pt x="248" y="1137"/>
                    </a:lnTo>
                    <a:lnTo>
                      <a:pt x="186" y="1083"/>
                    </a:lnTo>
                    <a:lnTo>
                      <a:pt x="132" y="1022"/>
                    </a:lnTo>
                    <a:lnTo>
                      <a:pt x="88" y="955"/>
                    </a:lnTo>
                    <a:lnTo>
                      <a:pt x="50" y="882"/>
                    </a:lnTo>
                    <a:lnTo>
                      <a:pt x="22" y="804"/>
                    </a:lnTo>
                    <a:lnTo>
                      <a:pt x="6" y="720"/>
                    </a:lnTo>
                    <a:lnTo>
                      <a:pt x="0" y="635"/>
                    </a:lnTo>
                    <a:lnTo>
                      <a:pt x="6" y="549"/>
                    </a:lnTo>
                    <a:lnTo>
                      <a:pt x="22" y="465"/>
                    </a:lnTo>
                    <a:lnTo>
                      <a:pt x="50" y="387"/>
                    </a:lnTo>
                    <a:lnTo>
                      <a:pt x="88" y="314"/>
                    </a:lnTo>
                    <a:lnTo>
                      <a:pt x="132" y="247"/>
                    </a:lnTo>
                    <a:lnTo>
                      <a:pt x="186" y="186"/>
                    </a:lnTo>
                    <a:lnTo>
                      <a:pt x="248" y="132"/>
                    </a:lnTo>
                    <a:lnTo>
                      <a:pt x="315" y="87"/>
                    </a:lnTo>
                    <a:lnTo>
                      <a:pt x="387" y="50"/>
                    </a:lnTo>
                    <a:lnTo>
                      <a:pt x="466" y="22"/>
                    </a:lnTo>
                    <a:lnTo>
                      <a:pt x="549" y="5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5E6664"/>
              </a:solidFill>
              <a:ln w="0">
                <a:solidFill>
                  <a:srgbClr val="5E666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98"/>
              <p:cNvSpPr>
                <a:spLocks/>
              </p:cNvSpPr>
              <p:nvPr/>
            </p:nvSpPr>
            <p:spPr bwMode="auto">
              <a:xfrm>
                <a:off x="3615" y="1931"/>
                <a:ext cx="542" cy="542"/>
              </a:xfrm>
              <a:custGeom>
                <a:avLst/>
                <a:gdLst>
                  <a:gd name="T0" fmla="*/ 902 w 1084"/>
                  <a:gd name="T1" fmla="*/ 0 h 1084"/>
                  <a:gd name="T2" fmla="*/ 954 w 1084"/>
                  <a:gd name="T3" fmla="*/ 60 h 1084"/>
                  <a:gd name="T4" fmla="*/ 998 w 1084"/>
                  <a:gd name="T5" fmla="*/ 125 h 1084"/>
                  <a:gd name="T6" fmla="*/ 1032 w 1084"/>
                  <a:gd name="T7" fmla="*/ 192 h 1084"/>
                  <a:gd name="T8" fmla="*/ 1058 w 1084"/>
                  <a:gd name="T9" fmla="*/ 264 h 1084"/>
                  <a:gd name="T10" fmla="*/ 1077 w 1084"/>
                  <a:gd name="T11" fmla="*/ 337 h 1084"/>
                  <a:gd name="T12" fmla="*/ 1084 w 1084"/>
                  <a:gd name="T13" fmla="*/ 413 h 1084"/>
                  <a:gd name="T14" fmla="*/ 1084 w 1084"/>
                  <a:gd name="T15" fmla="*/ 488 h 1084"/>
                  <a:gd name="T16" fmla="*/ 1077 w 1084"/>
                  <a:gd name="T17" fmla="*/ 564 h 1084"/>
                  <a:gd name="T18" fmla="*/ 1058 w 1084"/>
                  <a:gd name="T19" fmla="*/ 637 h 1084"/>
                  <a:gd name="T20" fmla="*/ 1032 w 1084"/>
                  <a:gd name="T21" fmla="*/ 709 h 1084"/>
                  <a:gd name="T22" fmla="*/ 998 w 1084"/>
                  <a:gd name="T23" fmla="*/ 776 h 1084"/>
                  <a:gd name="T24" fmla="*/ 954 w 1084"/>
                  <a:gd name="T25" fmla="*/ 842 h 1084"/>
                  <a:gd name="T26" fmla="*/ 902 w 1084"/>
                  <a:gd name="T27" fmla="*/ 901 h 1084"/>
                  <a:gd name="T28" fmla="*/ 842 w 1084"/>
                  <a:gd name="T29" fmla="*/ 953 h 1084"/>
                  <a:gd name="T30" fmla="*/ 777 w 1084"/>
                  <a:gd name="T31" fmla="*/ 998 h 1084"/>
                  <a:gd name="T32" fmla="*/ 710 w 1084"/>
                  <a:gd name="T33" fmla="*/ 1032 h 1084"/>
                  <a:gd name="T34" fmla="*/ 637 w 1084"/>
                  <a:gd name="T35" fmla="*/ 1058 h 1084"/>
                  <a:gd name="T36" fmla="*/ 565 w 1084"/>
                  <a:gd name="T37" fmla="*/ 1076 h 1084"/>
                  <a:gd name="T38" fmla="*/ 488 w 1084"/>
                  <a:gd name="T39" fmla="*/ 1084 h 1084"/>
                  <a:gd name="T40" fmla="*/ 414 w 1084"/>
                  <a:gd name="T41" fmla="*/ 1084 h 1084"/>
                  <a:gd name="T42" fmla="*/ 337 w 1084"/>
                  <a:gd name="T43" fmla="*/ 1076 h 1084"/>
                  <a:gd name="T44" fmla="*/ 265 w 1084"/>
                  <a:gd name="T45" fmla="*/ 1058 h 1084"/>
                  <a:gd name="T46" fmla="*/ 192 w 1084"/>
                  <a:gd name="T47" fmla="*/ 1032 h 1084"/>
                  <a:gd name="T48" fmla="*/ 125 w 1084"/>
                  <a:gd name="T49" fmla="*/ 998 h 1084"/>
                  <a:gd name="T50" fmla="*/ 60 w 1084"/>
                  <a:gd name="T51" fmla="*/ 953 h 1084"/>
                  <a:gd name="T52" fmla="*/ 0 w 1084"/>
                  <a:gd name="T53" fmla="*/ 901 h 1084"/>
                  <a:gd name="T54" fmla="*/ 902 w 1084"/>
                  <a:gd name="T55" fmla="*/ 0 h 10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84" h="1084">
                    <a:moveTo>
                      <a:pt x="902" y="0"/>
                    </a:moveTo>
                    <a:lnTo>
                      <a:pt x="954" y="60"/>
                    </a:lnTo>
                    <a:lnTo>
                      <a:pt x="998" y="125"/>
                    </a:lnTo>
                    <a:lnTo>
                      <a:pt x="1032" y="192"/>
                    </a:lnTo>
                    <a:lnTo>
                      <a:pt x="1058" y="264"/>
                    </a:lnTo>
                    <a:lnTo>
                      <a:pt x="1077" y="337"/>
                    </a:lnTo>
                    <a:lnTo>
                      <a:pt x="1084" y="413"/>
                    </a:lnTo>
                    <a:lnTo>
                      <a:pt x="1084" y="488"/>
                    </a:lnTo>
                    <a:lnTo>
                      <a:pt x="1077" y="564"/>
                    </a:lnTo>
                    <a:lnTo>
                      <a:pt x="1058" y="637"/>
                    </a:lnTo>
                    <a:lnTo>
                      <a:pt x="1032" y="709"/>
                    </a:lnTo>
                    <a:lnTo>
                      <a:pt x="998" y="776"/>
                    </a:lnTo>
                    <a:lnTo>
                      <a:pt x="954" y="842"/>
                    </a:lnTo>
                    <a:lnTo>
                      <a:pt x="902" y="901"/>
                    </a:lnTo>
                    <a:lnTo>
                      <a:pt x="842" y="953"/>
                    </a:lnTo>
                    <a:lnTo>
                      <a:pt x="777" y="998"/>
                    </a:lnTo>
                    <a:lnTo>
                      <a:pt x="710" y="1032"/>
                    </a:lnTo>
                    <a:lnTo>
                      <a:pt x="637" y="1058"/>
                    </a:lnTo>
                    <a:lnTo>
                      <a:pt x="565" y="1076"/>
                    </a:lnTo>
                    <a:lnTo>
                      <a:pt x="488" y="1084"/>
                    </a:lnTo>
                    <a:lnTo>
                      <a:pt x="414" y="1084"/>
                    </a:lnTo>
                    <a:lnTo>
                      <a:pt x="337" y="1076"/>
                    </a:lnTo>
                    <a:lnTo>
                      <a:pt x="265" y="1058"/>
                    </a:lnTo>
                    <a:lnTo>
                      <a:pt x="192" y="1032"/>
                    </a:lnTo>
                    <a:lnTo>
                      <a:pt x="125" y="998"/>
                    </a:lnTo>
                    <a:lnTo>
                      <a:pt x="60" y="953"/>
                    </a:lnTo>
                    <a:lnTo>
                      <a:pt x="0" y="901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2F423F"/>
              </a:solidFill>
              <a:ln w="0">
                <a:solidFill>
                  <a:srgbClr val="2F423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99"/>
              <p:cNvSpPr>
                <a:spLocks/>
              </p:cNvSpPr>
              <p:nvPr/>
            </p:nvSpPr>
            <p:spPr bwMode="auto">
              <a:xfrm>
                <a:off x="3482" y="1767"/>
                <a:ext cx="317" cy="318"/>
              </a:xfrm>
              <a:custGeom>
                <a:avLst/>
                <a:gdLst>
                  <a:gd name="T0" fmla="*/ 317 w 635"/>
                  <a:gd name="T1" fmla="*/ 0 h 635"/>
                  <a:gd name="T2" fmla="*/ 374 w 635"/>
                  <a:gd name="T3" fmla="*/ 6 h 635"/>
                  <a:gd name="T4" fmla="*/ 428 w 635"/>
                  <a:gd name="T5" fmla="*/ 21 h 635"/>
                  <a:gd name="T6" fmla="*/ 479 w 635"/>
                  <a:gd name="T7" fmla="*/ 43 h 635"/>
                  <a:gd name="T8" fmla="*/ 522 w 635"/>
                  <a:gd name="T9" fmla="*/ 75 h 635"/>
                  <a:gd name="T10" fmla="*/ 561 w 635"/>
                  <a:gd name="T11" fmla="*/ 114 h 635"/>
                  <a:gd name="T12" fmla="*/ 592 w 635"/>
                  <a:gd name="T13" fmla="*/ 157 h 635"/>
                  <a:gd name="T14" fmla="*/ 615 w 635"/>
                  <a:gd name="T15" fmla="*/ 207 h 635"/>
                  <a:gd name="T16" fmla="*/ 629 w 635"/>
                  <a:gd name="T17" fmla="*/ 261 h 635"/>
                  <a:gd name="T18" fmla="*/ 635 w 635"/>
                  <a:gd name="T19" fmla="*/ 319 h 635"/>
                  <a:gd name="T20" fmla="*/ 629 w 635"/>
                  <a:gd name="T21" fmla="*/ 374 h 635"/>
                  <a:gd name="T22" fmla="*/ 615 w 635"/>
                  <a:gd name="T23" fmla="*/ 428 h 635"/>
                  <a:gd name="T24" fmla="*/ 592 w 635"/>
                  <a:gd name="T25" fmla="*/ 479 h 635"/>
                  <a:gd name="T26" fmla="*/ 561 w 635"/>
                  <a:gd name="T27" fmla="*/ 522 h 635"/>
                  <a:gd name="T28" fmla="*/ 522 w 635"/>
                  <a:gd name="T29" fmla="*/ 561 h 635"/>
                  <a:gd name="T30" fmla="*/ 479 w 635"/>
                  <a:gd name="T31" fmla="*/ 592 h 635"/>
                  <a:gd name="T32" fmla="*/ 428 w 635"/>
                  <a:gd name="T33" fmla="*/ 615 h 635"/>
                  <a:gd name="T34" fmla="*/ 374 w 635"/>
                  <a:gd name="T35" fmla="*/ 630 h 635"/>
                  <a:gd name="T36" fmla="*/ 317 w 635"/>
                  <a:gd name="T37" fmla="*/ 635 h 635"/>
                  <a:gd name="T38" fmla="*/ 261 w 635"/>
                  <a:gd name="T39" fmla="*/ 630 h 635"/>
                  <a:gd name="T40" fmla="*/ 207 w 635"/>
                  <a:gd name="T41" fmla="*/ 615 h 635"/>
                  <a:gd name="T42" fmla="*/ 157 w 635"/>
                  <a:gd name="T43" fmla="*/ 592 h 635"/>
                  <a:gd name="T44" fmla="*/ 114 w 635"/>
                  <a:gd name="T45" fmla="*/ 561 h 635"/>
                  <a:gd name="T46" fmla="*/ 75 w 635"/>
                  <a:gd name="T47" fmla="*/ 522 h 635"/>
                  <a:gd name="T48" fmla="*/ 43 w 635"/>
                  <a:gd name="T49" fmla="*/ 479 h 635"/>
                  <a:gd name="T50" fmla="*/ 21 w 635"/>
                  <a:gd name="T51" fmla="*/ 428 h 635"/>
                  <a:gd name="T52" fmla="*/ 6 w 635"/>
                  <a:gd name="T53" fmla="*/ 374 h 635"/>
                  <a:gd name="T54" fmla="*/ 0 w 635"/>
                  <a:gd name="T55" fmla="*/ 319 h 635"/>
                  <a:gd name="T56" fmla="*/ 6 w 635"/>
                  <a:gd name="T57" fmla="*/ 261 h 635"/>
                  <a:gd name="T58" fmla="*/ 21 w 635"/>
                  <a:gd name="T59" fmla="*/ 207 h 635"/>
                  <a:gd name="T60" fmla="*/ 43 w 635"/>
                  <a:gd name="T61" fmla="*/ 157 h 635"/>
                  <a:gd name="T62" fmla="*/ 75 w 635"/>
                  <a:gd name="T63" fmla="*/ 114 h 635"/>
                  <a:gd name="T64" fmla="*/ 114 w 635"/>
                  <a:gd name="T65" fmla="*/ 75 h 635"/>
                  <a:gd name="T66" fmla="*/ 157 w 635"/>
                  <a:gd name="T67" fmla="*/ 43 h 635"/>
                  <a:gd name="T68" fmla="*/ 207 w 635"/>
                  <a:gd name="T69" fmla="*/ 21 h 635"/>
                  <a:gd name="T70" fmla="*/ 261 w 635"/>
                  <a:gd name="T71" fmla="*/ 6 h 635"/>
                  <a:gd name="T72" fmla="*/ 317 w 635"/>
                  <a:gd name="T73" fmla="*/ 0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35" h="635">
                    <a:moveTo>
                      <a:pt x="317" y="0"/>
                    </a:moveTo>
                    <a:lnTo>
                      <a:pt x="374" y="6"/>
                    </a:lnTo>
                    <a:lnTo>
                      <a:pt x="428" y="21"/>
                    </a:lnTo>
                    <a:lnTo>
                      <a:pt x="479" y="43"/>
                    </a:lnTo>
                    <a:lnTo>
                      <a:pt x="522" y="75"/>
                    </a:lnTo>
                    <a:lnTo>
                      <a:pt x="561" y="114"/>
                    </a:lnTo>
                    <a:lnTo>
                      <a:pt x="592" y="157"/>
                    </a:lnTo>
                    <a:lnTo>
                      <a:pt x="615" y="207"/>
                    </a:lnTo>
                    <a:lnTo>
                      <a:pt x="629" y="261"/>
                    </a:lnTo>
                    <a:lnTo>
                      <a:pt x="635" y="319"/>
                    </a:lnTo>
                    <a:lnTo>
                      <a:pt x="629" y="374"/>
                    </a:lnTo>
                    <a:lnTo>
                      <a:pt x="615" y="428"/>
                    </a:lnTo>
                    <a:lnTo>
                      <a:pt x="592" y="479"/>
                    </a:lnTo>
                    <a:lnTo>
                      <a:pt x="561" y="522"/>
                    </a:lnTo>
                    <a:lnTo>
                      <a:pt x="522" y="561"/>
                    </a:lnTo>
                    <a:lnTo>
                      <a:pt x="479" y="592"/>
                    </a:lnTo>
                    <a:lnTo>
                      <a:pt x="428" y="615"/>
                    </a:lnTo>
                    <a:lnTo>
                      <a:pt x="374" y="630"/>
                    </a:lnTo>
                    <a:lnTo>
                      <a:pt x="317" y="635"/>
                    </a:lnTo>
                    <a:lnTo>
                      <a:pt x="261" y="630"/>
                    </a:lnTo>
                    <a:lnTo>
                      <a:pt x="207" y="615"/>
                    </a:lnTo>
                    <a:lnTo>
                      <a:pt x="157" y="592"/>
                    </a:lnTo>
                    <a:lnTo>
                      <a:pt x="114" y="561"/>
                    </a:lnTo>
                    <a:lnTo>
                      <a:pt x="75" y="522"/>
                    </a:lnTo>
                    <a:lnTo>
                      <a:pt x="43" y="479"/>
                    </a:lnTo>
                    <a:lnTo>
                      <a:pt x="21" y="428"/>
                    </a:lnTo>
                    <a:lnTo>
                      <a:pt x="6" y="374"/>
                    </a:lnTo>
                    <a:lnTo>
                      <a:pt x="0" y="319"/>
                    </a:lnTo>
                    <a:lnTo>
                      <a:pt x="6" y="261"/>
                    </a:lnTo>
                    <a:lnTo>
                      <a:pt x="21" y="207"/>
                    </a:lnTo>
                    <a:lnTo>
                      <a:pt x="43" y="157"/>
                    </a:lnTo>
                    <a:lnTo>
                      <a:pt x="75" y="114"/>
                    </a:lnTo>
                    <a:lnTo>
                      <a:pt x="114" y="75"/>
                    </a:lnTo>
                    <a:lnTo>
                      <a:pt x="157" y="43"/>
                    </a:lnTo>
                    <a:lnTo>
                      <a:pt x="207" y="21"/>
                    </a:lnTo>
                    <a:lnTo>
                      <a:pt x="261" y="6"/>
                    </a:lnTo>
                    <a:lnTo>
                      <a:pt x="3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100"/>
              <p:cNvSpPr>
                <a:spLocks/>
              </p:cNvSpPr>
              <p:nvPr/>
            </p:nvSpPr>
            <p:spPr bwMode="auto">
              <a:xfrm>
                <a:off x="3994" y="2294"/>
                <a:ext cx="149" cy="144"/>
              </a:xfrm>
              <a:custGeom>
                <a:avLst/>
                <a:gdLst>
                  <a:gd name="T0" fmla="*/ 144 w 298"/>
                  <a:gd name="T1" fmla="*/ 0 h 289"/>
                  <a:gd name="T2" fmla="*/ 177 w 298"/>
                  <a:gd name="T3" fmla="*/ 4 h 289"/>
                  <a:gd name="T4" fmla="*/ 211 w 298"/>
                  <a:gd name="T5" fmla="*/ 15 h 289"/>
                  <a:gd name="T6" fmla="*/ 239 w 298"/>
                  <a:gd name="T7" fmla="*/ 32 h 289"/>
                  <a:gd name="T8" fmla="*/ 263 w 298"/>
                  <a:gd name="T9" fmla="*/ 54 h 289"/>
                  <a:gd name="T10" fmla="*/ 281 w 298"/>
                  <a:gd name="T11" fmla="*/ 80 h 289"/>
                  <a:gd name="T12" fmla="*/ 293 w 298"/>
                  <a:gd name="T13" fmla="*/ 110 h 289"/>
                  <a:gd name="T14" fmla="*/ 298 w 298"/>
                  <a:gd name="T15" fmla="*/ 144 h 289"/>
                  <a:gd name="T16" fmla="*/ 293 w 298"/>
                  <a:gd name="T17" fmla="*/ 183 h 289"/>
                  <a:gd name="T18" fmla="*/ 278 w 298"/>
                  <a:gd name="T19" fmla="*/ 218 h 289"/>
                  <a:gd name="T20" fmla="*/ 257 w 298"/>
                  <a:gd name="T21" fmla="*/ 248 h 289"/>
                  <a:gd name="T22" fmla="*/ 227 w 298"/>
                  <a:gd name="T23" fmla="*/ 268 h 289"/>
                  <a:gd name="T24" fmla="*/ 192 w 298"/>
                  <a:gd name="T25" fmla="*/ 283 h 289"/>
                  <a:gd name="T26" fmla="*/ 155 w 298"/>
                  <a:gd name="T27" fmla="*/ 289 h 289"/>
                  <a:gd name="T28" fmla="*/ 119 w 298"/>
                  <a:gd name="T29" fmla="*/ 285 h 289"/>
                  <a:gd name="T30" fmla="*/ 88 w 298"/>
                  <a:gd name="T31" fmla="*/ 274 h 289"/>
                  <a:gd name="T32" fmla="*/ 60 w 298"/>
                  <a:gd name="T33" fmla="*/ 257 h 289"/>
                  <a:gd name="T34" fmla="*/ 36 w 298"/>
                  <a:gd name="T35" fmla="*/ 235 h 289"/>
                  <a:gd name="T36" fmla="*/ 17 w 298"/>
                  <a:gd name="T37" fmla="*/ 209 h 289"/>
                  <a:gd name="T38" fmla="*/ 4 w 298"/>
                  <a:gd name="T39" fmla="*/ 179 h 289"/>
                  <a:gd name="T40" fmla="*/ 0 w 298"/>
                  <a:gd name="T41" fmla="*/ 144 h 289"/>
                  <a:gd name="T42" fmla="*/ 6 w 298"/>
                  <a:gd name="T43" fmla="*/ 106 h 289"/>
                  <a:gd name="T44" fmla="*/ 19 w 298"/>
                  <a:gd name="T45" fmla="*/ 71 h 289"/>
                  <a:gd name="T46" fmla="*/ 41 w 298"/>
                  <a:gd name="T47" fmla="*/ 41 h 289"/>
                  <a:gd name="T48" fmla="*/ 69 w 298"/>
                  <a:gd name="T49" fmla="*/ 21 h 289"/>
                  <a:gd name="T50" fmla="*/ 104 w 298"/>
                  <a:gd name="T51" fmla="*/ 6 h 289"/>
                  <a:gd name="T52" fmla="*/ 144 w 298"/>
                  <a:gd name="T53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8" h="289">
                    <a:moveTo>
                      <a:pt x="144" y="0"/>
                    </a:moveTo>
                    <a:lnTo>
                      <a:pt x="177" y="4"/>
                    </a:lnTo>
                    <a:lnTo>
                      <a:pt x="211" y="15"/>
                    </a:lnTo>
                    <a:lnTo>
                      <a:pt x="239" y="32"/>
                    </a:lnTo>
                    <a:lnTo>
                      <a:pt x="263" y="54"/>
                    </a:lnTo>
                    <a:lnTo>
                      <a:pt x="281" y="80"/>
                    </a:lnTo>
                    <a:lnTo>
                      <a:pt x="293" y="110"/>
                    </a:lnTo>
                    <a:lnTo>
                      <a:pt x="298" y="144"/>
                    </a:lnTo>
                    <a:lnTo>
                      <a:pt x="293" y="183"/>
                    </a:lnTo>
                    <a:lnTo>
                      <a:pt x="278" y="218"/>
                    </a:lnTo>
                    <a:lnTo>
                      <a:pt x="257" y="248"/>
                    </a:lnTo>
                    <a:lnTo>
                      <a:pt x="227" y="268"/>
                    </a:lnTo>
                    <a:lnTo>
                      <a:pt x="192" y="283"/>
                    </a:lnTo>
                    <a:lnTo>
                      <a:pt x="155" y="289"/>
                    </a:lnTo>
                    <a:lnTo>
                      <a:pt x="119" y="285"/>
                    </a:lnTo>
                    <a:lnTo>
                      <a:pt x="88" y="274"/>
                    </a:lnTo>
                    <a:lnTo>
                      <a:pt x="60" y="257"/>
                    </a:lnTo>
                    <a:lnTo>
                      <a:pt x="36" y="235"/>
                    </a:lnTo>
                    <a:lnTo>
                      <a:pt x="17" y="209"/>
                    </a:lnTo>
                    <a:lnTo>
                      <a:pt x="4" y="179"/>
                    </a:lnTo>
                    <a:lnTo>
                      <a:pt x="0" y="144"/>
                    </a:lnTo>
                    <a:lnTo>
                      <a:pt x="6" y="106"/>
                    </a:lnTo>
                    <a:lnTo>
                      <a:pt x="19" y="71"/>
                    </a:lnTo>
                    <a:lnTo>
                      <a:pt x="41" y="41"/>
                    </a:lnTo>
                    <a:lnTo>
                      <a:pt x="69" y="21"/>
                    </a:lnTo>
                    <a:lnTo>
                      <a:pt x="104" y="6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129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142183" y="2079818"/>
            <a:ext cx="6256750" cy="2822715"/>
            <a:chOff x="2142183" y="1419416"/>
            <a:chExt cx="6256750" cy="2822715"/>
          </a:xfrm>
        </p:grpSpPr>
        <p:sp>
          <p:nvSpPr>
            <p:cNvPr id="5" name="Rectangle 4"/>
            <p:cNvSpPr/>
            <p:nvPr/>
          </p:nvSpPr>
          <p:spPr>
            <a:xfrm>
              <a:off x="2142183" y="2918692"/>
              <a:ext cx="6070483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473BA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MOCK</a:t>
              </a:r>
              <a:r>
                <a:rPr lang="en-US" sz="8000" dirty="0">
                  <a:solidFill>
                    <a:srgbClr val="00B0F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ING</a:t>
              </a:r>
              <a:endPara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2328450" y="1419416"/>
              <a:ext cx="6070483" cy="1692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800" b="1" spc="3000" dirty="0">
                  <a:solidFill>
                    <a:srgbClr val="9E0000"/>
                  </a:solidFill>
                  <a:latin typeface="Arial Narrow" panose="020B0606020202030204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DEMO</a:t>
              </a:r>
              <a:r>
                <a:rPr lang="en-US" sz="10400" b="1" spc="3000" dirty="0">
                  <a:solidFill>
                    <a:srgbClr val="9E0000"/>
                  </a:solidFill>
                  <a:latin typeface="Arial Narrow" panose="020B0606020202030204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:</a:t>
              </a:r>
              <a:endParaRPr lang="en-US" sz="10400" b="1" spc="3000" dirty="0">
                <a:solidFill>
                  <a:srgbClr val="9E0000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190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7639653" y="1971068"/>
            <a:ext cx="176843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4</a:t>
            </a:r>
            <a:endParaRPr lang="en-US" sz="9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81919" y="1971068"/>
            <a:ext cx="171393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</a:t>
            </a:r>
            <a:endParaRPr lang="en-US" sz="9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72444" y="1971068"/>
            <a:ext cx="171393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endParaRPr lang="en-US" sz="9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33519" y="1971068"/>
            <a:ext cx="1418978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endParaRPr lang="en-US" sz="96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30923" y="395625"/>
            <a:ext cx="8194431" cy="630942"/>
            <a:chOff x="1230923" y="395625"/>
            <a:chExt cx="8194431" cy="630942"/>
          </a:xfrm>
        </p:grpSpPr>
        <p:sp>
          <p:nvSpPr>
            <p:cNvPr id="5" name="Rectangle 4"/>
            <p:cNvSpPr/>
            <p:nvPr/>
          </p:nvSpPr>
          <p:spPr>
            <a:xfrm>
              <a:off x="1515649" y="395625"/>
              <a:ext cx="790970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2473BA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WHAT WE’VE </a:t>
              </a: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LEARNED</a:t>
              </a:r>
            </a:p>
          </p:txBody>
        </p:sp>
        <p:sp>
          <p:nvSpPr>
            <p:cNvPr id="6" name="Rectangle 5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duotone>
              <a:srgbClr val="DAC8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15627" y="2735532"/>
            <a:ext cx="3893686" cy="19753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duotone>
              <a:srgbClr val="DAC8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033237" y="2735532"/>
            <a:ext cx="3893686" cy="19753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duotone>
              <a:srgbClr val="DAC8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350846" y="2735532"/>
            <a:ext cx="3893686" cy="197533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6456" y="3017030"/>
            <a:ext cx="17478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100" normalizeH="0" baseline="0" noProof="0" dirty="0">
                <a:ln>
                  <a:noFill/>
                </a:ln>
                <a:solidFill>
                  <a:srgbClr val="C82128"/>
                </a:solidFill>
                <a:effectLst/>
                <a:uLnTx/>
                <a:uFillTx/>
                <a:latin typeface="Arial Narrow" panose="020B0606020202030204" pitchFamily="34" charset="0"/>
              </a:rPr>
              <a:t>DIFFICULT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spc="100" dirty="0">
                <a:solidFill>
                  <a:srgbClr val="C82128"/>
                </a:solidFill>
                <a:latin typeface="Arial Narrow" panose="020B0606020202030204" pitchFamily="34" charset="0"/>
              </a:rPr>
              <a:t>TO GET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100" normalizeH="0" baseline="0" noProof="0" dirty="0">
                <a:ln>
                  <a:noFill/>
                </a:ln>
                <a:solidFill>
                  <a:srgbClr val="C82128"/>
                </a:solidFill>
                <a:effectLst/>
                <a:uLnTx/>
                <a:uFillTx/>
                <a:latin typeface="Arial Narrow" panose="020B0606020202030204" pitchFamily="34" charset="0"/>
              </a:rPr>
              <a:t>STARTED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96133" y="3017030"/>
            <a:ext cx="22127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300" normalizeH="0" baseline="0" noProof="0" dirty="0">
                <a:ln>
                  <a:noFill/>
                </a:ln>
                <a:solidFill>
                  <a:srgbClr val="2473BA"/>
                </a:solidFill>
                <a:effectLst/>
                <a:uLnTx/>
                <a:uFillTx/>
                <a:latin typeface="Arial Narrow" panose="020B0606020202030204" pitchFamily="34" charset="0"/>
              </a:rPr>
              <a:t>FORCE BETTER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300" normalizeH="0" baseline="0" noProof="0" dirty="0">
                <a:ln>
                  <a:noFill/>
                </a:ln>
                <a:solidFill>
                  <a:srgbClr val="2473BA"/>
                </a:solidFill>
                <a:effectLst/>
                <a:uLnTx/>
                <a:uFillTx/>
                <a:latin typeface="Arial Narrow" panose="020B0606020202030204" pitchFamily="34" charset="0"/>
              </a:rPr>
              <a:t>CODE</a:t>
            </a:r>
            <a:endParaRPr kumimoji="0" lang="en-CA" b="1" i="0" u="none" strike="noStrike" kern="1200" cap="none" spc="300" normalizeH="0" baseline="0" noProof="0" dirty="0">
              <a:ln>
                <a:noFill/>
              </a:ln>
              <a:solidFill>
                <a:srgbClr val="2473BA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55062" y="3017030"/>
            <a:ext cx="233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100" normalizeH="0" baseline="0" noProof="0" dirty="0">
                <a:ln>
                  <a:noFill/>
                </a:ln>
                <a:solidFill>
                  <a:srgbClr val="C82128"/>
                </a:solidFill>
                <a:effectLst/>
                <a:uLnTx/>
                <a:uFillTx/>
                <a:latin typeface="Arial Narrow" panose="020B0606020202030204" pitchFamily="34" charset="0"/>
              </a:rPr>
              <a:t>TURNS “SCRIPTS”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100" normalizeH="0" baseline="0" noProof="0" dirty="0">
                <a:ln>
                  <a:noFill/>
                </a:ln>
                <a:solidFill>
                  <a:srgbClr val="C82128"/>
                </a:solidFill>
                <a:effectLst/>
                <a:uLnTx/>
                <a:uFillTx/>
                <a:latin typeface="Arial Narrow" panose="020B0606020202030204" pitchFamily="34" charset="0"/>
              </a:rPr>
              <a:t>INTO CODE</a:t>
            </a:r>
            <a:endParaRPr kumimoji="0" lang="en-CA" b="1" i="0" u="none" strike="noStrike" kern="1200" cap="none" spc="200" normalizeH="0" baseline="0" noProof="0" dirty="0">
              <a:ln>
                <a:noFill/>
              </a:ln>
              <a:solidFill>
                <a:srgbClr val="C82128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64983" y="3017030"/>
            <a:ext cx="1747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10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 Narrow" panose="020B0606020202030204" pitchFamily="34" charset="0"/>
              </a:rPr>
              <a:t>GROW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spc="100" dirty="0">
                <a:solidFill>
                  <a:srgbClr val="00B0F0"/>
                </a:solidFill>
                <a:latin typeface="Arial Narrow" panose="020B0606020202030204" pitchFamily="34" charset="0"/>
              </a:rPr>
              <a:t>TRUST</a:t>
            </a:r>
            <a:endParaRPr kumimoji="0" lang="en-CA" sz="2400" b="1" i="0" u="none" strike="noStrike" kern="1200" cap="none" spc="10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39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30923" y="395625"/>
            <a:ext cx="8194431" cy="630942"/>
            <a:chOff x="1230923" y="395625"/>
            <a:chExt cx="8194431" cy="630942"/>
          </a:xfrm>
        </p:grpSpPr>
        <p:sp>
          <p:nvSpPr>
            <p:cNvPr id="5" name="Rectangle 4"/>
            <p:cNvSpPr/>
            <p:nvPr/>
          </p:nvSpPr>
          <p:spPr>
            <a:xfrm>
              <a:off x="1515649" y="395625"/>
              <a:ext cx="790970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2473BA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DEMO </a:t>
              </a: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RESOURCES</a:t>
              </a:r>
            </a:p>
          </p:txBody>
        </p:sp>
        <p:sp>
          <p:nvSpPr>
            <p:cNvPr id="6" name="Rectangle 5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809469" y="3118431"/>
            <a:ext cx="879922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500" b="1" spc="100" dirty="0">
                <a:solidFill>
                  <a:srgbClr val="9E0000"/>
                </a:solidFill>
                <a:latin typeface="Arial Narrow" panose="020B0606020202030204" pitchFamily="34" charset="0"/>
              </a:rPr>
              <a:t>GITHUB: </a:t>
            </a:r>
            <a:r>
              <a:rPr lang="en-US" sz="3500" b="1" spc="100" dirty="0">
                <a:gradFill flip="none" rotWithShape="1">
                  <a:gsLst>
                    <a:gs pos="0">
                      <a:srgbClr val="286D9F"/>
                    </a:gs>
                    <a:gs pos="100000">
                      <a:srgbClr val="00B0F0"/>
                    </a:gs>
                  </a:gsLst>
                  <a:lin ang="0" scaled="1"/>
                  <a:tileRect/>
                </a:gradFill>
                <a:latin typeface="Arial Narrow" panose="020B0606020202030204" pitchFamily="34" charset="0"/>
              </a:rPr>
              <a:t>bit.ly/PSSummit17UnitTesting</a:t>
            </a:r>
          </a:p>
        </p:txBody>
      </p:sp>
    </p:spTree>
    <p:extLst>
      <p:ext uri="{BB962C8B-B14F-4D97-AF65-F5344CB8AC3E}">
        <p14:creationId xmlns:p14="http://schemas.microsoft.com/office/powerpoint/2010/main" val="356557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30923" y="395625"/>
            <a:ext cx="8194431" cy="630942"/>
            <a:chOff x="1230923" y="395625"/>
            <a:chExt cx="8194431" cy="630942"/>
          </a:xfrm>
        </p:grpSpPr>
        <p:sp>
          <p:nvSpPr>
            <p:cNvPr id="5" name="Rectangle 4"/>
            <p:cNvSpPr/>
            <p:nvPr/>
          </p:nvSpPr>
          <p:spPr>
            <a:xfrm>
              <a:off x="1515649" y="395625"/>
              <a:ext cx="790970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2473BA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THE </a:t>
              </a: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PESTER BOOK</a:t>
              </a:r>
            </a:p>
          </p:txBody>
        </p:sp>
        <p:sp>
          <p:nvSpPr>
            <p:cNvPr id="6" name="Rectangle 5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923" y="1558977"/>
            <a:ext cx="2996303" cy="4494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602825" y="4044750"/>
            <a:ext cx="44117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100" dirty="0">
                <a:gradFill flip="none" rotWithShape="1">
                  <a:gsLst>
                    <a:gs pos="0">
                      <a:srgbClr val="286D9F"/>
                    </a:gs>
                    <a:gs pos="100000">
                      <a:srgbClr val="00B0F0"/>
                    </a:gs>
                  </a:gsLst>
                  <a:lin ang="0" scaled="1"/>
                  <a:tileRect/>
                </a:gradFill>
                <a:latin typeface="Arial Narrow" panose="020B0606020202030204" pitchFamily="34" charset="0"/>
              </a:rPr>
              <a:t>https://leanpub.com/the-pester-book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2862" y="1558977"/>
            <a:ext cx="3330914" cy="241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80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230923" y="395625"/>
            <a:ext cx="8194431" cy="630942"/>
            <a:chOff x="1230923" y="395625"/>
            <a:chExt cx="8194431" cy="630942"/>
          </a:xfrm>
        </p:grpSpPr>
        <p:sp>
          <p:nvSpPr>
            <p:cNvPr id="5" name="Rectangle 4"/>
            <p:cNvSpPr/>
            <p:nvPr/>
          </p:nvSpPr>
          <p:spPr>
            <a:xfrm>
              <a:off x="1515649" y="395625"/>
              <a:ext cx="790970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2473BA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UNIT TESTING IS </a:t>
              </a: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NOT VOODOO!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8194" y="1503338"/>
            <a:ext cx="6474798" cy="463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33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30923" y="395625"/>
            <a:ext cx="8194431" cy="630942"/>
            <a:chOff x="1230923" y="395625"/>
            <a:chExt cx="8194431" cy="630942"/>
          </a:xfrm>
        </p:grpSpPr>
        <p:sp>
          <p:nvSpPr>
            <p:cNvPr id="5" name="Rectangle 4"/>
            <p:cNvSpPr/>
            <p:nvPr/>
          </p:nvSpPr>
          <p:spPr>
            <a:xfrm>
              <a:off x="1515649" y="395625"/>
              <a:ext cx="790970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2473BA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GET AHOLD </a:t>
              </a: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OF ME :</a:t>
              </a:r>
            </a:p>
          </p:txBody>
        </p:sp>
        <p:sp>
          <p:nvSpPr>
            <p:cNvPr id="6" name="Rectangle 5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xt Placeholder 3"/>
          <p:cNvSpPr txBox="1">
            <a:spLocks/>
          </p:cNvSpPr>
          <p:nvPr/>
        </p:nvSpPr>
        <p:spPr>
          <a:xfrm>
            <a:off x="1230923" y="5206337"/>
            <a:ext cx="7412745" cy="29115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Tx/>
              <a:buNone/>
              <a:defRPr sz="1800" b="0" i="0" kern="120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0" marR="0" lvl="0" indent="0" algn="ctr" defTabSz="586003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@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adbertram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   www.adamtheautomator.com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1230922" y="4679875"/>
            <a:ext cx="7412745" cy="29115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586003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75000"/>
              <a:buFontTx/>
              <a:buNone/>
              <a:defRPr sz="2400" b="0" i="0" kern="120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+mj-lt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pPr marL="0" marR="0" lvl="0" indent="0" algn="ctr" defTabSz="586003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86D9F"/>
                    </a:gs>
                    <a:gs pos="100000">
                      <a:srgbClr val="00B0F0"/>
                    </a:gs>
                  </a:gsLst>
                  <a:lin ang="0" scaled="1"/>
                </a:gra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Adam Bertram</a:t>
            </a:r>
          </a:p>
        </p:txBody>
      </p:sp>
      <p:pic>
        <p:nvPicPr>
          <p:cNvPr id="13" name="Picture Placeholder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4340" y="1858692"/>
            <a:ext cx="2305907" cy="2299607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</p:pic>
      <p:sp>
        <p:nvSpPr>
          <p:cNvPr id="8" name="Rectangle 7"/>
          <p:cNvSpPr/>
          <p:nvPr/>
        </p:nvSpPr>
        <p:spPr>
          <a:xfrm rot="10800000" flipV="1">
            <a:off x="4640672" y="4393602"/>
            <a:ext cx="593242" cy="72990"/>
          </a:xfrm>
          <a:prstGeom prst="rect">
            <a:avLst/>
          </a:prstGeom>
          <a:solidFill>
            <a:srgbClr val="C8212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812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418" t="30069" r="14164" b="266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5400000">
            <a:off x="2667000" y="-2667000"/>
            <a:ext cx="6858000" cy="12192000"/>
          </a:xfrm>
          <a:prstGeom prst="rect">
            <a:avLst/>
          </a:prstGeom>
          <a:solidFill>
            <a:srgbClr val="0070C0">
              <a:alpha val="1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CA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114550" y="2213059"/>
            <a:ext cx="7962900" cy="3142379"/>
            <a:chOff x="4229100" y="1139391"/>
            <a:chExt cx="7962900" cy="3142379"/>
          </a:xfrm>
        </p:grpSpPr>
        <p:sp>
          <p:nvSpPr>
            <p:cNvPr id="5" name="Rectangle 4"/>
            <p:cNvSpPr/>
            <p:nvPr/>
          </p:nvSpPr>
          <p:spPr>
            <a:xfrm>
              <a:off x="4419600" y="2065779"/>
              <a:ext cx="7772400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13800" kern="0" spc="1000" dirty="0">
                  <a:solidFill>
                    <a:srgbClr val="C82128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YOU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229100" y="1139391"/>
              <a:ext cx="7962900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914400">
                <a:defRPr/>
              </a:pPr>
              <a:r>
                <a:rPr lang="en-US" sz="8800" kern="0" spc="1000" dirty="0">
                  <a:solidFill>
                    <a:prstClr val="white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THANK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2342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230923" y="395625"/>
            <a:ext cx="8194431" cy="630942"/>
            <a:chOff x="1230923" y="395625"/>
            <a:chExt cx="8194431" cy="630942"/>
          </a:xfrm>
        </p:grpSpPr>
        <p:sp>
          <p:nvSpPr>
            <p:cNvPr id="5" name="Rectangle 4"/>
            <p:cNvSpPr/>
            <p:nvPr/>
          </p:nvSpPr>
          <p:spPr>
            <a:xfrm>
              <a:off x="1515649" y="395625"/>
              <a:ext cx="790970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2473BA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TESTING IS </a:t>
              </a: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EVOLVING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22395" y="3300837"/>
            <a:ext cx="1034257" cy="1494309"/>
            <a:chOff x="1022395" y="3300837"/>
            <a:chExt cx="1034257" cy="1494309"/>
          </a:xfrm>
        </p:grpSpPr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1230923" y="3300837"/>
              <a:ext cx="617202" cy="780987"/>
            </a:xfrm>
            <a:custGeom>
              <a:avLst/>
              <a:gdLst>
                <a:gd name="T0" fmla="*/ 141 w 282"/>
                <a:gd name="T1" fmla="*/ 58 h 356"/>
                <a:gd name="T2" fmla="*/ 155 w 282"/>
                <a:gd name="T3" fmla="*/ 41 h 356"/>
                <a:gd name="T4" fmla="*/ 203 w 282"/>
                <a:gd name="T5" fmla="*/ 52 h 356"/>
                <a:gd name="T6" fmla="*/ 207 w 282"/>
                <a:gd name="T7" fmla="*/ 79 h 356"/>
                <a:gd name="T8" fmla="*/ 194 w 282"/>
                <a:gd name="T9" fmla="*/ 95 h 356"/>
                <a:gd name="T10" fmla="*/ 197 w 282"/>
                <a:gd name="T11" fmla="*/ 124 h 356"/>
                <a:gd name="T12" fmla="*/ 225 w 282"/>
                <a:gd name="T13" fmla="*/ 105 h 356"/>
                <a:gd name="T14" fmla="*/ 253 w 282"/>
                <a:gd name="T15" fmla="*/ 92 h 356"/>
                <a:gd name="T16" fmla="*/ 275 w 282"/>
                <a:gd name="T17" fmla="*/ 106 h 356"/>
                <a:gd name="T18" fmla="*/ 281 w 282"/>
                <a:gd name="T19" fmla="*/ 128 h 356"/>
                <a:gd name="T20" fmla="*/ 269 w 282"/>
                <a:gd name="T21" fmla="*/ 137 h 356"/>
                <a:gd name="T22" fmla="*/ 270 w 282"/>
                <a:gd name="T23" fmla="*/ 120 h 356"/>
                <a:gd name="T24" fmla="*/ 244 w 282"/>
                <a:gd name="T25" fmla="*/ 109 h 356"/>
                <a:gd name="T26" fmla="*/ 215 w 282"/>
                <a:gd name="T27" fmla="*/ 142 h 356"/>
                <a:gd name="T28" fmla="*/ 187 w 282"/>
                <a:gd name="T29" fmla="*/ 159 h 356"/>
                <a:gd name="T30" fmla="*/ 171 w 282"/>
                <a:gd name="T31" fmla="*/ 175 h 356"/>
                <a:gd name="T32" fmla="*/ 157 w 282"/>
                <a:gd name="T33" fmla="*/ 195 h 356"/>
                <a:gd name="T34" fmla="*/ 159 w 282"/>
                <a:gd name="T35" fmla="*/ 214 h 356"/>
                <a:gd name="T36" fmla="*/ 184 w 282"/>
                <a:gd name="T37" fmla="*/ 225 h 356"/>
                <a:gd name="T38" fmla="*/ 190 w 282"/>
                <a:gd name="T39" fmla="*/ 266 h 356"/>
                <a:gd name="T40" fmla="*/ 191 w 282"/>
                <a:gd name="T41" fmla="*/ 307 h 356"/>
                <a:gd name="T42" fmla="*/ 209 w 282"/>
                <a:gd name="T43" fmla="*/ 340 h 356"/>
                <a:gd name="T44" fmla="*/ 216 w 282"/>
                <a:gd name="T45" fmla="*/ 352 h 356"/>
                <a:gd name="T46" fmla="*/ 182 w 282"/>
                <a:gd name="T47" fmla="*/ 355 h 356"/>
                <a:gd name="T48" fmla="*/ 170 w 282"/>
                <a:gd name="T49" fmla="*/ 340 h 356"/>
                <a:gd name="T50" fmla="*/ 165 w 282"/>
                <a:gd name="T51" fmla="*/ 320 h 356"/>
                <a:gd name="T52" fmla="*/ 153 w 282"/>
                <a:gd name="T53" fmla="*/ 309 h 356"/>
                <a:gd name="T54" fmla="*/ 124 w 282"/>
                <a:gd name="T55" fmla="*/ 324 h 356"/>
                <a:gd name="T56" fmla="*/ 104 w 282"/>
                <a:gd name="T57" fmla="*/ 332 h 356"/>
                <a:gd name="T58" fmla="*/ 113 w 282"/>
                <a:gd name="T59" fmla="*/ 342 h 356"/>
                <a:gd name="T60" fmla="*/ 100 w 282"/>
                <a:gd name="T61" fmla="*/ 353 h 356"/>
                <a:gd name="T62" fmla="*/ 72 w 282"/>
                <a:gd name="T63" fmla="*/ 331 h 356"/>
                <a:gd name="T64" fmla="*/ 92 w 282"/>
                <a:gd name="T65" fmla="*/ 311 h 356"/>
                <a:gd name="T66" fmla="*/ 120 w 282"/>
                <a:gd name="T67" fmla="*/ 295 h 356"/>
                <a:gd name="T68" fmla="*/ 145 w 282"/>
                <a:gd name="T69" fmla="*/ 265 h 356"/>
                <a:gd name="T70" fmla="*/ 117 w 282"/>
                <a:gd name="T71" fmla="*/ 247 h 356"/>
                <a:gd name="T72" fmla="*/ 97 w 282"/>
                <a:gd name="T73" fmla="*/ 226 h 356"/>
                <a:gd name="T74" fmla="*/ 77 w 282"/>
                <a:gd name="T75" fmla="*/ 223 h 356"/>
                <a:gd name="T76" fmla="*/ 46 w 282"/>
                <a:gd name="T77" fmla="*/ 208 h 356"/>
                <a:gd name="T78" fmla="*/ 40 w 282"/>
                <a:gd name="T79" fmla="*/ 187 h 356"/>
                <a:gd name="T80" fmla="*/ 34 w 282"/>
                <a:gd name="T81" fmla="*/ 167 h 356"/>
                <a:gd name="T82" fmla="*/ 14 w 282"/>
                <a:gd name="T83" fmla="*/ 175 h 356"/>
                <a:gd name="T84" fmla="*/ 4 w 282"/>
                <a:gd name="T85" fmla="*/ 189 h 356"/>
                <a:gd name="T86" fmla="*/ 1 w 282"/>
                <a:gd name="T87" fmla="*/ 170 h 356"/>
                <a:gd name="T88" fmla="*/ 20 w 282"/>
                <a:gd name="T89" fmla="*/ 147 h 356"/>
                <a:gd name="T90" fmla="*/ 44 w 282"/>
                <a:gd name="T91" fmla="*/ 155 h 356"/>
                <a:gd name="T92" fmla="*/ 51 w 282"/>
                <a:gd name="T93" fmla="*/ 175 h 356"/>
                <a:gd name="T94" fmla="*/ 55 w 282"/>
                <a:gd name="T95" fmla="*/ 193 h 356"/>
                <a:gd name="T96" fmla="*/ 78 w 282"/>
                <a:gd name="T97" fmla="*/ 211 h 356"/>
                <a:gd name="T98" fmla="*/ 107 w 282"/>
                <a:gd name="T99" fmla="*/ 177 h 356"/>
                <a:gd name="T100" fmla="*/ 111 w 282"/>
                <a:gd name="T101" fmla="*/ 153 h 356"/>
                <a:gd name="T102" fmla="*/ 112 w 282"/>
                <a:gd name="T103" fmla="*/ 125 h 356"/>
                <a:gd name="T104" fmla="*/ 89 w 282"/>
                <a:gd name="T105" fmla="*/ 134 h 356"/>
                <a:gd name="T106" fmla="*/ 75 w 282"/>
                <a:gd name="T107" fmla="*/ 119 h 356"/>
                <a:gd name="T108" fmla="*/ 78 w 282"/>
                <a:gd name="T109" fmla="*/ 68 h 356"/>
                <a:gd name="T110" fmla="*/ 82 w 282"/>
                <a:gd name="T111" fmla="*/ 41 h 356"/>
                <a:gd name="T112" fmla="*/ 83 w 282"/>
                <a:gd name="T113" fmla="*/ 18 h 356"/>
                <a:gd name="T114" fmla="*/ 70 w 282"/>
                <a:gd name="T115" fmla="*/ 34 h 356"/>
                <a:gd name="T116" fmla="*/ 59 w 282"/>
                <a:gd name="T117" fmla="*/ 25 h 356"/>
                <a:gd name="T118" fmla="*/ 85 w 282"/>
                <a:gd name="T119" fmla="*/ 0 h 356"/>
                <a:gd name="T120" fmla="*/ 104 w 282"/>
                <a:gd name="T121" fmla="*/ 1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2" h="356">
                  <a:moveTo>
                    <a:pt x="120" y="76"/>
                  </a:moveTo>
                  <a:cubicBezTo>
                    <a:pt x="120" y="76"/>
                    <a:pt x="121" y="76"/>
                    <a:pt x="121" y="76"/>
                  </a:cubicBezTo>
                  <a:cubicBezTo>
                    <a:pt x="122" y="76"/>
                    <a:pt x="122" y="75"/>
                    <a:pt x="122" y="74"/>
                  </a:cubicBezTo>
                  <a:cubicBezTo>
                    <a:pt x="123" y="74"/>
                    <a:pt x="123" y="74"/>
                    <a:pt x="124" y="74"/>
                  </a:cubicBezTo>
                  <a:cubicBezTo>
                    <a:pt x="129" y="69"/>
                    <a:pt x="133" y="64"/>
                    <a:pt x="138" y="59"/>
                  </a:cubicBezTo>
                  <a:cubicBezTo>
                    <a:pt x="139" y="59"/>
                    <a:pt x="141" y="60"/>
                    <a:pt x="141" y="58"/>
                  </a:cubicBezTo>
                  <a:cubicBezTo>
                    <a:pt x="143" y="57"/>
                    <a:pt x="143" y="59"/>
                    <a:pt x="144" y="59"/>
                  </a:cubicBezTo>
                  <a:cubicBezTo>
                    <a:pt x="145" y="59"/>
                    <a:pt x="146" y="59"/>
                    <a:pt x="146" y="58"/>
                  </a:cubicBezTo>
                  <a:cubicBezTo>
                    <a:pt x="147" y="57"/>
                    <a:pt x="150" y="52"/>
                    <a:pt x="150" y="51"/>
                  </a:cubicBezTo>
                  <a:cubicBezTo>
                    <a:pt x="149" y="49"/>
                    <a:pt x="152" y="48"/>
                    <a:pt x="151" y="46"/>
                  </a:cubicBezTo>
                  <a:cubicBezTo>
                    <a:pt x="152" y="46"/>
                    <a:pt x="152" y="44"/>
                    <a:pt x="153" y="43"/>
                  </a:cubicBezTo>
                  <a:cubicBezTo>
                    <a:pt x="154" y="42"/>
                    <a:pt x="155" y="42"/>
                    <a:pt x="155" y="41"/>
                  </a:cubicBezTo>
                  <a:cubicBezTo>
                    <a:pt x="156" y="40"/>
                    <a:pt x="158" y="40"/>
                    <a:pt x="159" y="39"/>
                  </a:cubicBezTo>
                  <a:cubicBezTo>
                    <a:pt x="165" y="39"/>
                    <a:pt x="172" y="39"/>
                    <a:pt x="179" y="39"/>
                  </a:cubicBezTo>
                  <a:cubicBezTo>
                    <a:pt x="179" y="39"/>
                    <a:pt x="179" y="40"/>
                    <a:pt x="180" y="40"/>
                  </a:cubicBezTo>
                  <a:cubicBezTo>
                    <a:pt x="183" y="40"/>
                    <a:pt x="187" y="40"/>
                    <a:pt x="190" y="40"/>
                  </a:cubicBezTo>
                  <a:cubicBezTo>
                    <a:pt x="192" y="41"/>
                    <a:pt x="193" y="41"/>
                    <a:pt x="193" y="42"/>
                  </a:cubicBezTo>
                  <a:cubicBezTo>
                    <a:pt x="197" y="45"/>
                    <a:pt x="200" y="48"/>
                    <a:pt x="203" y="52"/>
                  </a:cubicBezTo>
                  <a:cubicBezTo>
                    <a:pt x="203" y="54"/>
                    <a:pt x="203" y="57"/>
                    <a:pt x="203" y="60"/>
                  </a:cubicBezTo>
                  <a:cubicBezTo>
                    <a:pt x="205" y="61"/>
                    <a:pt x="206" y="62"/>
                    <a:pt x="207" y="64"/>
                  </a:cubicBezTo>
                  <a:cubicBezTo>
                    <a:pt x="207" y="65"/>
                    <a:pt x="207" y="67"/>
                    <a:pt x="207" y="69"/>
                  </a:cubicBezTo>
                  <a:cubicBezTo>
                    <a:pt x="208" y="69"/>
                    <a:pt x="208" y="70"/>
                    <a:pt x="209" y="70"/>
                  </a:cubicBezTo>
                  <a:cubicBezTo>
                    <a:pt x="209" y="72"/>
                    <a:pt x="209" y="74"/>
                    <a:pt x="209" y="76"/>
                  </a:cubicBezTo>
                  <a:cubicBezTo>
                    <a:pt x="207" y="76"/>
                    <a:pt x="208" y="78"/>
                    <a:pt x="207" y="79"/>
                  </a:cubicBezTo>
                  <a:cubicBezTo>
                    <a:pt x="206" y="80"/>
                    <a:pt x="206" y="82"/>
                    <a:pt x="205" y="83"/>
                  </a:cubicBezTo>
                  <a:cubicBezTo>
                    <a:pt x="203" y="83"/>
                    <a:pt x="202" y="83"/>
                    <a:pt x="201" y="84"/>
                  </a:cubicBezTo>
                  <a:cubicBezTo>
                    <a:pt x="200" y="84"/>
                    <a:pt x="199" y="84"/>
                    <a:pt x="198" y="84"/>
                  </a:cubicBezTo>
                  <a:cubicBezTo>
                    <a:pt x="198" y="86"/>
                    <a:pt x="198" y="88"/>
                    <a:pt x="198" y="90"/>
                  </a:cubicBezTo>
                  <a:cubicBezTo>
                    <a:pt x="196" y="92"/>
                    <a:pt x="195" y="94"/>
                    <a:pt x="192" y="94"/>
                  </a:cubicBezTo>
                  <a:cubicBezTo>
                    <a:pt x="193" y="95"/>
                    <a:pt x="194" y="95"/>
                    <a:pt x="194" y="95"/>
                  </a:cubicBezTo>
                  <a:cubicBezTo>
                    <a:pt x="194" y="98"/>
                    <a:pt x="196" y="100"/>
                    <a:pt x="195" y="102"/>
                  </a:cubicBezTo>
                  <a:cubicBezTo>
                    <a:pt x="195" y="103"/>
                    <a:pt x="195" y="103"/>
                    <a:pt x="194" y="104"/>
                  </a:cubicBezTo>
                  <a:cubicBezTo>
                    <a:pt x="194" y="108"/>
                    <a:pt x="194" y="113"/>
                    <a:pt x="194" y="117"/>
                  </a:cubicBezTo>
                  <a:cubicBezTo>
                    <a:pt x="194" y="118"/>
                    <a:pt x="195" y="118"/>
                    <a:pt x="195" y="119"/>
                  </a:cubicBezTo>
                  <a:cubicBezTo>
                    <a:pt x="195" y="119"/>
                    <a:pt x="195" y="120"/>
                    <a:pt x="195" y="121"/>
                  </a:cubicBezTo>
                  <a:cubicBezTo>
                    <a:pt x="196" y="122"/>
                    <a:pt x="197" y="123"/>
                    <a:pt x="197" y="124"/>
                  </a:cubicBezTo>
                  <a:cubicBezTo>
                    <a:pt x="198" y="124"/>
                    <a:pt x="199" y="124"/>
                    <a:pt x="200" y="124"/>
                  </a:cubicBezTo>
                  <a:cubicBezTo>
                    <a:pt x="201" y="123"/>
                    <a:pt x="203" y="122"/>
                    <a:pt x="204" y="121"/>
                  </a:cubicBezTo>
                  <a:cubicBezTo>
                    <a:pt x="207" y="120"/>
                    <a:pt x="207" y="118"/>
                    <a:pt x="209" y="117"/>
                  </a:cubicBezTo>
                  <a:cubicBezTo>
                    <a:pt x="212" y="116"/>
                    <a:pt x="213" y="114"/>
                    <a:pt x="215" y="112"/>
                  </a:cubicBezTo>
                  <a:cubicBezTo>
                    <a:pt x="217" y="111"/>
                    <a:pt x="219" y="110"/>
                    <a:pt x="220" y="109"/>
                  </a:cubicBezTo>
                  <a:cubicBezTo>
                    <a:pt x="221" y="107"/>
                    <a:pt x="223" y="107"/>
                    <a:pt x="225" y="105"/>
                  </a:cubicBezTo>
                  <a:cubicBezTo>
                    <a:pt x="226" y="104"/>
                    <a:pt x="227" y="102"/>
                    <a:pt x="229" y="101"/>
                  </a:cubicBezTo>
                  <a:cubicBezTo>
                    <a:pt x="230" y="100"/>
                    <a:pt x="231" y="101"/>
                    <a:pt x="232" y="99"/>
                  </a:cubicBezTo>
                  <a:cubicBezTo>
                    <a:pt x="233" y="98"/>
                    <a:pt x="234" y="98"/>
                    <a:pt x="235" y="97"/>
                  </a:cubicBezTo>
                  <a:cubicBezTo>
                    <a:pt x="236" y="96"/>
                    <a:pt x="237" y="95"/>
                    <a:pt x="238" y="94"/>
                  </a:cubicBezTo>
                  <a:cubicBezTo>
                    <a:pt x="239" y="94"/>
                    <a:pt x="240" y="93"/>
                    <a:pt x="242" y="92"/>
                  </a:cubicBezTo>
                  <a:cubicBezTo>
                    <a:pt x="245" y="92"/>
                    <a:pt x="249" y="92"/>
                    <a:pt x="253" y="92"/>
                  </a:cubicBezTo>
                  <a:cubicBezTo>
                    <a:pt x="254" y="93"/>
                    <a:pt x="255" y="94"/>
                    <a:pt x="256" y="95"/>
                  </a:cubicBezTo>
                  <a:cubicBezTo>
                    <a:pt x="258" y="95"/>
                    <a:pt x="259" y="97"/>
                    <a:pt x="260" y="97"/>
                  </a:cubicBezTo>
                  <a:cubicBezTo>
                    <a:pt x="261" y="97"/>
                    <a:pt x="262" y="98"/>
                    <a:pt x="263" y="99"/>
                  </a:cubicBezTo>
                  <a:cubicBezTo>
                    <a:pt x="264" y="100"/>
                    <a:pt x="266" y="100"/>
                    <a:pt x="268" y="101"/>
                  </a:cubicBezTo>
                  <a:cubicBezTo>
                    <a:pt x="268" y="102"/>
                    <a:pt x="269" y="103"/>
                    <a:pt x="271" y="104"/>
                  </a:cubicBezTo>
                  <a:cubicBezTo>
                    <a:pt x="272" y="105"/>
                    <a:pt x="273" y="105"/>
                    <a:pt x="275" y="106"/>
                  </a:cubicBezTo>
                  <a:cubicBezTo>
                    <a:pt x="276" y="106"/>
                    <a:pt x="277" y="109"/>
                    <a:pt x="279" y="109"/>
                  </a:cubicBezTo>
                  <a:cubicBezTo>
                    <a:pt x="279" y="108"/>
                    <a:pt x="279" y="109"/>
                    <a:pt x="279" y="109"/>
                  </a:cubicBezTo>
                  <a:cubicBezTo>
                    <a:pt x="279" y="111"/>
                    <a:pt x="282" y="112"/>
                    <a:pt x="281" y="114"/>
                  </a:cubicBezTo>
                  <a:cubicBezTo>
                    <a:pt x="281" y="115"/>
                    <a:pt x="281" y="116"/>
                    <a:pt x="282" y="117"/>
                  </a:cubicBezTo>
                  <a:cubicBezTo>
                    <a:pt x="282" y="120"/>
                    <a:pt x="282" y="123"/>
                    <a:pt x="282" y="126"/>
                  </a:cubicBezTo>
                  <a:cubicBezTo>
                    <a:pt x="282" y="127"/>
                    <a:pt x="281" y="127"/>
                    <a:pt x="281" y="128"/>
                  </a:cubicBezTo>
                  <a:cubicBezTo>
                    <a:pt x="281" y="130"/>
                    <a:pt x="281" y="132"/>
                    <a:pt x="281" y="135"/>
                  </a:cubicBezTo>
                  <a:cubicBezTo>
                    <a:pt x="278" y="136"/>
                    <a:pt x="278" y="139"/>
                    <a:pt x="276" y="142"/>
                  </a:cubicBezTo>
                  <a:cubicBezTo>
                    <a:pt x="276" y="142"/>
                    <a:pt x="275" y="142"/>
                    <a:pt x="275" y="142"/>
                  </a:cubicBezTo>
                  <a:cubicBezTo>
                    <a:pt x="274" y="141"/>
                    <a:pt x="273" y="139"/>
                    <a:pt x="272" y="138"/>
                  </a:cubicBezTo>
                  <a:cubicBezTo>
                    <a:pt x="272" y="138"/>
                    <a:pt x="271" y="139"/>
                    <a:pt x="271" y="139"/>
                  </a:cubicBezTo>
                  <a:cubicBezTo>
                    <a:pt x="270" y="139"/>
                    <a:pt x="270" y="138"/>
                    <a:pt x="269" y="137"/>
                  </a:cubicBezTo>
                  <a:cubicBezTo>
                    <a:pt x="269" y="137"/>
                    <a:pt x="270" y="137"/>
                    <a:pt x="270" y="136"/>
                  </a:cubicBezTo>
                  <a:cubicBezTo>
                    <a:pt x="270" y="134"/>
                    <a:pt x="270" y="133"/>
                    <a:pt x="270" y="131"/>
                  </a:cubicBezTo>
                  <a:cubicBezTo>
                    <a:pt x="271" y="130"/>
                    <a:pt x="271" y="130"/>
                    <a:pt x="271" y="129"/>
                  </a:cubicBezTo>
                  <a:cubicBezTo>
                    <a:pt x="271" y="128"/>
                    <a:pt x="271" y="127"/>
                    <a:pt x="271" y="125"/>
                  </a:cubicBezTo>
                  <a:cubicBezTo>
                    <a:pt x="271" y="125"/>
                    <a:pt x="271" y="124"/>
                    <a:pt x="270" y="124"/>
                  </a:cubicBezTo>
                  <a:cubicBezTo>
                    <a:pt x="270" y="123"/>
                    <a:pt x="270" y="121"/>
                    <a:pt x="270" y="120"/>
                  </a:cubicBezTo>
                  <a:cubicBezTo>
                    <a:pt x="269" y="118"/>
                    <a:pt x="267" y="117"/>
                    <a:pt x="266" y="115"/>
                  </a:cubicBezTo>
                  <a:cubicBezTo>
                    <a:pt x="263" y="115"/>
                    <a:pt x="263" y="113"/>
                    <a:pt x="261" y="112"/>
                  </a:cubicBezTo>
                  <a:cubicBezTo>
                    <a:pt x="259" y="111"/>
                    <a:pt x="257" y="110"/>
                    <a:pt x="254" y="108"/>
                  </a:cubicBezTo>
                  <a:cubicBezTo>
                    <a:pt x="254" y="108"/>
                    <a:pt x="253" y="108"/>
                    <a:pt x="252" y="107"/>
                  </a:cubicBezTo>
                  <a:cubicBezTo>
                    <a:pt x="250" y="107"/>
                    <a:pt x="248" y="107"/>
                    <a:pt x="245" y="107"/>
                  </a:cubicBezTo>
                  <a:cubicBezTo>
                    <a:pt x="245" y="108"/>
                    <a:pt x="245" y="108"/>
                    <a:pt x="244" y="109"/>
                  </a:cubicBezTo>
                  <a:cubicBezTo>
                    <a:pt x="243" y="109"/>
                    <a:pt x="242" y="109"/>
                    <a:pt x="241" y="109"/>
                  </a:cubicBezTo>
                  <a:cubicBezTo>
                    <a:pt x="239" y="111"/>
                    <a:pt x="236" y="114"/>
                    <a:pt x="233" y="117"/>
                  </a:cubicBezTo>
                  <a:cubicBezTo>
                    <a:pt x="231" y="119"/>
                    <a:pt x="228" y="121"/>
                    <a:pt x="227" y="125"/>
                  </a:cubicBezTo>
                  <a:cubicBezTo>
                    <a:pt x="224" y="126"/>
                    <a:pt x="224" y="130"/>
                    <a:pt x="222" y="132"/>
                  </a:cubicBezTo>
                  <a:cubicBezTo>
                    <a:pt x="222" y="132"/>
                    <a:pt x="222" y="133"/>
                    <a:pt x="222" y="134"/>
                  </a:cubicBezTo>
                  <a:cubicBezTo>
                    <a:pt x="219" y="136"/>
                    <a:pt x="217" y="140"/>
                    <a:pt x="215" y="142"/>
                  </a:cubicBezTo>
                  <a:cubicBezTo>
                    <a:pt x="214" y="143"/>
                    <a:pt x="213" y="145"/>
                    <a:pt x="212" y="146"/>
                  </a:cubicBezTo>
                  <a:cubicBezTo>
                    <a:pt x="211" y="148"/>
                    <a:pt x="209" y="150"/>
                    <a:pt x="208" y="151"/>
                  </a:cubicBezTo>
                  <a:cubicBezTo>
                    <a:pt x="207" y="153"/>
                    <a:pt x="207" y="155"/>
                    <a:pt x="205" y="155"/>
                  </a:cubicBezTo>
                  <a:cubicBezTo>
                    <a:pt x="204" y="155"/>
                    <a:pt x="203" y="157"/>
                    <a:pt x="202" y="157"/>
                  </a:cubicBezTo>
                  <a:cubicBezTo>
                    <a:pt x="201" y="158"/>
                    <a:pt x="199" y="158"/>
                    <a:pt x="199" y="159"/>
                  </a:cubicBezTo>
                  <a:cubicBezTo>
                    <a:pt x="195" y="159"/>
                    <a:pt x="191" y="159"/>
                    <a:pt x="187" y="159"/>
                  </a:cubicBezTo>
                  <a:cubicBezTo>
                    <a:pt x="185" y="158"/>
                    <a:pt x="184" y="158"/>
                    <a:pt x="183" y="157"/>
                  </a:cubicBezTo>
                  <a:cubicBezTo>
                    <a:pt x="182" y="157"/>
                    <a:pt x="182" y="157"/>
                    <a:pt x="181" y="158"/>
                  </a:cubicBezTo>
                  <a:cubicBezTo>
                    <a:pt x="180" y="160"/>
                    <a:pt x="179" y="163"/>
                    <a:pt x="178" y="165"/>
                  </a:cubicBezTo>
                  <a:cubicBezTo>
                    <a:pt x="177" y="167"/>
                    <a:pt x="176" y="168"/>
                    <a:pt x="175" y="170"/>
                  </a:cubicBezTo>
                  <a:cubicBezTo>
                    <a:pt x="175" y="170"/>
                    <a:pt x="175" y="170"/>
                    <a:pt x="175" y="171"/>
                  </a:cubicBezTo>
                  <a:cubicBezTo>
                    <a:pt x="174" y="172"/>
                    <a:pt x="172" y="174"/>
                    <a:pt x="171" y="175"/>
                  </a:cubicBezTo>
                  <a:cubicBezTo>
                    <a:pt x="169" y="176"/>
                    <a:pt x="169" y="178"/>
                    <a:pt x="168" y="179"/>
                  </a:cubicBezTo>
                  <a:cubicBezTo>
                    <a:pt x="167" y="180"/>
                    <a:pt x="166" y="181"/>
                    <a:pt x="165" y="182"/>
                  </a:cubicBezTo>
                  <a:cubicBezTo>
                    <a:pt x="165" y="183"/>
                    <a:pt x="165" y="183"/>
                    <a:pt x="165" y="184"/>
                  </a:cubicBezTo>
                  <a:cubicBezTo>
                    <a:pt x="164" y="185"/>
                    <a:pt x="163" y="186"/>
                    <a:pt x="162" y="187"/>
                  </a:cubicBezTo>
                  <a:cubicBezTo>
                    <a:pt x="161" y="189"/>
                    <a:pt x="161" y="190"/>
                    <a:pt x="160" y="192"/>
                  </a:cubicBezTo>
                  <a:cubicBezTo>
                    <a:pt x="159" y="193"/>
                    <a:pt x="158" y="194"/>
                    <a:pt x="157" y="195"/>
                  </a:cubicBezTo>
                  <a:cubicBezTo>
                    <a:pt x="156" y="197"/>
                    <a:pt x="155" y="199"/>
                    <a:pt x="154" y="202"/>
                  </a:cubicBezTo>
                  <a:cubicBezTo>
                    <a:pt x="154" y="203"/>
                    <a:pt x="154" y="204"/>
                    <a:pt x="154" y="205"/>
                  </a:cubicBezTo>
                  <a:cubicBezTo>
                    <a:pt x="153" y="206"/>
                    <a:pt x="153" y="206"/>
                    <a:pt x="153" y="207"/>
                  </a:cubicBezTo>
                  <a:cubicBezTo>
                    <a:pt x="153" y="208"/>
                    <a:pt x="153" y="208"/>
                    <a:pt x="153" y="210"/>
                  </a:cubicBezTo>
                  <a:cubicBezTo>
                    <a:pt x="153" y="210"/>
                    <a:pt x="154" y="211"/>
                    <a:pt x="154" y="211"/>
                  </a:cubicBezTo>
                  <a:cubicBezTo>
                    <a:pt x="156" y="212"/>
                    <a:pt x="158" y="212"/>
                    <a:pt x="159" y="214"/>
                  </a:cubicBezTo>
                  <a:cubicBezTo>
                    <a:pt x="161" y="215"/>
                    <a:pt x="163" y="215"/>
                    <a:pt x="164" y="217"/>
                  </a:cubicBezTo>
                  <a:cubicBezTo>
                    <a:pt x="165" y="218"/>
                    <a:pt x="166" y="218"/>
                    <a:pt x="167" y="218"/>
                  </a:cubicBezTo>
                  <a:cubicBezTo>
                    <a:pt x="168" y="219"/>
                    <a:pt x="169" y="219"/>
                    <a:pt x="170" y="220"/>
                  </a:cubicBezTo>
                  <a:cubicBezTo>
                    <a:pt x="172" y="220"/>
                    <a:pt x="174" y="222"/>
                    <a:pt x="176" y="223"/>
                  </a:cubicBezTo>
                  <a:cubicBezTo>
                    <a:pt x="177" y="223"/>
                    <a:pt x="177" y="223"/>
                    <a:pt x="177" y="223"/>
                  </a:cubicBezTo>
                  <a:cubicBezTo>
                    <a:pt x="180" y="223"/>
                    <a:pt x="181" y="225"/>
                    <a:pt x="184" y="225"/>
                  </a:cubicBezTo>
                  <a:cubicBezTo>
                    <a:pt x="185" y="226"/>
                    <a:pt x="186" y="227"/>
                    <a:pt x="187" y="228"/>
                  </a:cubicBezTo>
                  <a:cubicBezTo>
                    <a:pt x="188" y="229"/>
                    <a:pt x="189" y="231"/>
                    <a:pt x="190" y="232"/>
                  </a:cubicBezTo>
                  <a:cubicBezTo>
                    <a:pt x="191" y="233"/>
                    <a:pt x="190" y="235"/>
                    <a:pt x="191" y="236"/>
                  </a:cubicBezTo>
                  <a:cubicBezTo>
                    <a:pt x="191" y="239"/>
                    <a:pt x="191" y="241"/>
                    <a:pt x="191" y="244"/>
                  </a:cubicBezTo>
                  <a:cubicBezTo>
                    <a:pt x="191" y="245"/>
                    <a:pt x="190" y="245"/>
                    <a:pt x="190" y="246"/>
                  </a:cubicBezTo>
                  <a:cubicBezTo>
                    <a:pt x="190" y="252"/>
                    <a:pt x="190" y="259"/>
                    <a:pt x="190" y="266"/>
                  </a:cubicBezTo>
                  <a:cubicBezTo>
                    <a:pt x="190" y="266"/>
                    <a:pt x="191" y="266"/>
                    <a:pt x="191" y="266"/>
                  </a:cubicBezTo>
                  <a:cubicBezTo>
                    <a:pt x="191" y="267"/>
                    <a:pt x="191" y="267"/>
                    <a:pt x="191" y="268"/>
                  </a:cubicBezTo>
                  <a:cubicBezTo>
                    <a:pt x="191" y="271"/>
                    <a:pt x="191" y="275"/>
                    <a:pt x="191" y="279"/>
                  </a:cubicBezTo>
                  <a:cubicBezTo>
                    <a:pt x="191" y="279"/>
                    <a:pt x="191" y="280"/>
                    <a:pt x="190" y="280"/>
                  </a:cubicBezTo>
                  <a:cubicBezTo>
                    <a:pt x="190" y="289"/>
                    <a:pt x="190" y="297"/>
                    <a:pt x="190" y="306"/>
                  </a:cubicBezTo>
                  <a:cubicBezTo>
                    <a:pt x="190" y="306"/>
                    <a:pt x="191" y="306"/>
                    <a:pt x="191" y="307"/>
                  </a:cubicBezTo>
                  <a:cubicBezTo>
                    <a:pt x="191" y="310"/>
                    <a:pt x="191" y="313"/>
                    <a:pt x="191" y="316"/>
                  </a:cubicBezTo>
                  <a:cubicBezTo>
                    <a:pt x="192" y="317"/>
                    <a:pt x="192" y="317"/>
                    <a:pt x="193" y="318"/>
                  </a:cubicBezTo>
                  <a:cubicBezTo>
                    <a:pt x="193" y="324"/>
                    <a:pt x="193" y="331"/>
                    <a:pt x="193" y="338"/>
                  </a:cubicBezTo>
                  <a:cubicBezTo>
                    <a:pt x="197" y="338"/>
                    <a:pt x="200" y="338"/>
                    <a:pt x="204" y="338"/>
                  </a:cubicBezTo>
                  <a:cubicBezTo>
                    <a:pt x="204" y="339"/>
                    <a:pt x="205" y="339"/>
                    <a:pt x="205" y="340"/>
                  </a:cubicBezTo>
                  <a:cubicBezTo>
                    <a:pt x="206" y="340"/>
                    <a:pt x="208" y="340"/>
                    <a:pt x="209" y="340"/>
                  </a:cubicBezTo>
                  <a:cubicBezTo>
                    <a:pt x="210" y="340"/>
                    <a:pt x="212" y="341"/>
                    <a:pt x="213" y="342"/>
                  </a:cubicBezTo>
                  <a:cubicBezTo>
                    <a:pt x="214" y="343"/>
                    <a:pt x="215" y="342"/>
                    <a:pt x="216" y="344"/>
                  </a:cubicBezTo>
                  <a:cubicBezTo>
                    <a:pt x="217" y="345"/>
                    <a:pt x="219" y="345"/>
                    <a:pt x="220" y="346"/>
                  </a:cubicBezTo>
                  <a:cubicBezTo>
                    <a:pt x="220" y="347"/>
                    <a:pt x="222" y="348"/>
                    <a:pt x="222" y="349"/>
                  </a:cubicBezTo>
                  <a:cubicBezTo>
                    <a:pt x="222" y="350"/>
                    <a:pt x="221" y="351"/>
                    <a:pt x="220" y="352"/>
                  </a:cubicBezTo>
                  <a:cubicBezTo>
                    <a:pt x="219" y="352"/>
                    <a:pt x="218" y="352"/>
                    <a:pt x="216" y="352"/>
                  </a:cubicBezTo>
                  <a:cubicBezTo>
                    <a:pt x="216" y="351"/>
                    <a:pt x="215" y="351"/>
                    <a:pt x="215" y="350"/>
                  </a:cubicBezTo>
                  <a:cubicBezTo>
                    <a:pt x="209" y="350"/>
                    <a:pt x="204" y="350"/>
                    <a:pt x="199" y="350"/>
                  </a:cubicBezTo>
                  <a:cubicBezTo>
                    <a:pt x="198" y="351"/>
                    <a:pt x="198" y="351"/>
                    <a:pt x="198" y="352"/>
                  </a:cubicBezTo>
                  <a:cubicBezTo>
                    <a:pt x="196" y="352"/>
                    <a:pt x="194" y="352"/>
                    <a:pt x="192" y="352"/>
                  </a:cubicBezTo>
                  <a:cubicBezTo>
                    <a:pt x="191" y="354"/>
                    <a:pt x="189" y="352"/>
                    <a:pt x="187" y="354"/>
                  </a:cubicBezTo>
                  <a:cubicBezTo>
                    <a:pt x="186" y="355"/>
                    <a:pt x="184" y="354"/>
                    <a:pt x="182" y="355"/>
                  </a:cubicBezTo>
                  <a:cubicBezTo>
                    <a:pt x="182" y="355"/>
                    <a:pt x="182" y="355"/>
                    <a:pt x="181" y="356"/>
                  </a:cubicBezTo>
                  <a:cubicBezTo>
                    <a:pt x="180" y="356"/>
                    <a:pt x="178" y="356"/>
                    <a:pt x="176" y="356"/>
                  </a:cubicBezTo>
                  <a:cubicBezTo>
                    <a:pt x="175" y="354"/>
                    <a:pt x="173" y="353"/>
                    <a:pt x="171" y="351"/>
                  </a:cubicBezTo>
                  <a:cubicBezTo>
                    <a:pt x="171" y="349"/>
                    <a:pt x="171" y="347"/>
                    <a:pt x="171" y="345"/>
                  </a:cubicBezTo>
                  <a:cubicBezTo>
                    <a:pt x="171" y="344"/>
                    <a:pt x="170" y="344"/>
                    <a:pt x="170" y="343"/>
                  </a:cubicBezTo>
                  <a:cubicBezTo>
                    <a:pt x="170" y="342"/>
                    <a:pt x="170" y="341"/>
                    <a:pt x="170" y="340"/>
                  </a:cubicBezTo>
                  <a:cubicBezTo>
                    <a:pt x="169" y="340"/>
                    <a:pt x="169" y="339"/>
                    <a:pt x="169" y="339"/>
                  </a:cubicBezTo>
                  <a:cubicBezTo>
                    <a:pt x="169" y="338"/>
                    <a:pt x="169" y="337"/>
                    <a:pt x="169" y="336"/>
                  </a:cubicBezTo>
                  <a:cubicBezTo>
                    <a:pt x="168" y="336"/>
                    <a:pt x="168" y="336"/>
                    <a:pt x="167" y="335"/>
                  </a:cubicBezTo>
                  <a:cubicBezTo>
                    <a:pt x="167" y="334"/>
                    <a:pt x="167" y="333"/>
                    <a:pt x="167" y="332"/>
                  </a:cubicBezTo>
                  <a:cubicBezTo>
                    <a:pt x="165" y="331"/>
                    <a:pt x="167" y="328"/>
                    <a:pt x="165" y="327"/>
                  </a:cubicBezTo>
                  <a:cubicBezTo>
                    <a:pt x="165" y="325"/>
                    <a:pt x="165" y="322"/>
                    <a:pt x="165" y="320"/>
                  </a:cubicBezTo>
                  <a:cubicBezTo>
                    <a:pt x="164" y="320"/>
                    <a:pt x="164" y="319"/>
                    <a:pt x="163" y="319"/>
                  </a:cubicBezTo>
                  <a:cubicBezTo>
                    <a:pt x="163" y="316"/>
                    <a:pt x="163" y="313"/>
                    <a:pt x="163" y="310"/>
                  </a:cubicBezTo>
                  <a:cubicBezTo>
                    <a:pt x="163" y="309"/>
                    <a:pt x="162" y="309"/>
                    <a:pt x="162" y="308"/>
                  </a:cubicBezTo>
                  <a:cubicBezTo>
                    <a:pt x="162" y="307"/>
                    <a:pt x="162" y="305"/>
                    <a:pt x="161" y="304"/>
                  </a:cubicBezTo>
                  <a:cubicBezTo>
                    <a:pt x="160" y="305"/>
                    <a:pt x="158" y="305"/>
                    <a:pt x="157" y="306"/>
                  </a:cubicBezTo>
                  <a:cubicBezTo>
                    <a:pt x="156" y="308"/>
                    <a:pt x="154" y="307"/>
                    <a:pt x="153" y="309"/>
                  </a:cubicBezTo>
                  <a:cubicBezTo>
                    <a:pt x="152" y="308"/>
                    <a:pt x="151" y="310"/>
                    <a:pt x="150" y="310"/>
                  </a:cubicBezTo>
                  <a:cubicBezTo>
                    <a:pt x="149" y="311"/>
                    <a:pt x="148" y="313"/>
                    <a:pt x="147" y="313"/>
                  </a:cubicBezTo>
                  <a:cubicBezTo>
                    <a:pt x="145" y="313"/>
                    <a:pt x="145" y="314"/>
                    <a:pt x="143" y="314"/>
                  </a:cubicBezTo>
                  <a:cubicBezTo>
                    <a:pt x="142" y="314"/>
                    <a:pt x="141" y="316"/>
                    <a:pt x="140" y="316"/>
                  </a:cubicBezTo>
                  <a:cubicBezTo>
                    <a:pt x="139" y="318"/>
                    <a:pt x="136" y="318"/>
                    <a:pt x="135" y="319"/>
                  </a:cubicBezTo>
                  <a:cubicBezTo>
                    <a:pt x="131" y="320"/>
                    <a:pt x="128" y="322"/>
                    <a:pt x="124" y="324"/>
                  </a:cubicBezTo>
                  <a:cubicBezTo>
                    <a:pt x="123" y="324"/>
                    <a:pt x="123" y="325"/>
                    <a:pt x="121" y="325"/>
                  </a:cubicBezTo>
                  <a:cubicBezTo>
                    <a:pt x="119" y="325"/>
                    <a:pt x="119" y="327"/>
                    <a:pt x="117" y="327"/>
                  </a:cubicBezTo>
                  <a:cubicBezTo>
                    <a:pt x="116" y="328"/>
                    <a:pt x="115" y="328"/>
                    <a:pt x="113" y="328"/>
                  </a:cubicBezTo>
                  <a:cubicBezTo>
                    <a:pt x="113" y="328"/>
                    <a:pt x="112" y="329"/>
                    <a:pt x="111" y="329"/>
                  </a:cubicBezTo>
                  <a:cubicBezTo>
                    <a:pt x="110" y="329"/>
                    <a:pt x="109" y="331"/>
                    <a:pt x="108" y="330"/>
                  </a:cubicBezTo>
                  <a:cubicBezTo>
                    <a:pt x="106" y="330"/>
                    <a:pt x="106" y="332"/>
                    <a:pt x="104" y="332"/>
                  </a:cubicBezTo>
                  <a:cubicBezTo>
                    <a:pt x="103" y="332"/>
                    <a:pt x="103" y="333"/>
                    <a:pt x="102" y="334"/>
                  </a:cubicBezTo>
                  <a:cubicBezTo>
                    <a:pt x="102" y="335"/>
                    <a:pt x="102" y="335"/>
                    <a:pt x="102" y="336"/>
                  </a:cubicBezTo>
                  <a:cubicBezTo>
                    <a:pt x="103" y="337"/>
                    <a:pt x="104" y="338"/>
                    <a:pt x="105" y="340"/>
                  </a:cubicBezTo>
                  <a:cubicBezTo>
                    <a:pt x="106" y="340"/>
                    <a:pt x="107" y="340"/>
                    <a:pt x="108" y="340"/>
                  </a:cubicBezTo>
                  <a:cubicBezTo>
                    <a:pt x="108" y="340"/>
                    <a:pt x="109" y="341"/>
                    <a:pt x="109" y="341"/>
                  </a:cubicBezTo>
                  <a:cubicBezTo>
                    <a:pt x="110" y="341"/>
                    <a:pt x="112" y="341"/>
                    <a:pt x="113" y="342"/>
                  </a:cubicBezTo>
                  <a:cubicBezTo>
                    <a:pt x="115" y="343"/>
                    <a:pt x="117" y="344"/>
                    <a:pt x="119" y="345"/>
                  </a:cubicBezTo>
                  <a:cubicBezTo>
                    <a:pt x="122" y="346"/>
                    <a:pt x="124" y="347"/>
                    <a:pt x="126" y="350"/>
                  </a:cubicBezTo>
                  <a:cubicBezTo>
                    <a:pt x="126" y="352"/>
                    <a:pt x="125" y="352"/>
                    <a:pt x="124" y="353"/>
                  </a:cubicBezTo>
                  <a:cubicBezTo>
                    <a:pt x="118" y="353"/>
                    <a:pt x="112" y="353"/>
                    <a:pt x="106" y="353"/>
                  </a:cubicBezTo>
                  <a:cubicBezTo>
                    <a:pt x="106" y="353"/>
                    <a:pt x="105" y="352"/>
                    <a:pt x="105" y="352"/>
                  </a:cubicBezTo>
                  <a:cubicBezTo>
                    <a:pt x="103" y="352"/>
                    <a:pt x="102" y="354"/>
                    <a:pt x="100" y="353"/>
                  </a:cubicBezTo>
                  <a:cubicBezTo>
                    <a:pt x="99" y="353"/>
                    <a:pt x="98" y="351"/>
                    <a:pt x="96" y="350"/>
                  </a:cubicBezTo>
                  <a:cubicBezTo>
                    <a:pt x="95" y="350"/>
                    <a:pt x="95" y="348"/>
                    <a:pt x="93" y="349"/>
                  </a:cubicBezTo>
                  <a:cubicBezTo>
                    <a:pt x="90" y="347"/>
                    <a:pt x="86" y="345"/>
                    <a:pt x="83" y="344"/>
                  </a:cubicBezTo>
                  <a:cubicBezTo>
                    <a:pt x="81" y="342"/>
                    <a:pt x="80" y="340"/>
                    <a:pt x="77" y="340"/>
                  </a:cubicBezTo>
                  <a:cubicBezTo>
                    <a:pt x="77" y="339"/>
                    <a:pt x="77" y="339"/>
                    <a:pt x="76" y="338"/>
                  </a:cubicBezTo>
                  <a:cubicBezTo>
                    <a:pt x="75" y="336"/>
                    <a:pt x="74" y="334"/>
                    <a:pt x="72" y="331"/>
                  </a:cubicBezTo>
                  <a:cubicBezTo>
                    <a:pt x="72" y="329"/>
                    <a:pt x="72" y="327"/>
                    <a:pt x="72" y="325"/>
                  </a:cubicBezTo>
                  <a:cubicBezTo>
                    <a:pt x="73" y="324"/>
                    <a:pt x="74" y="323"/>
                    <a:pt x="74" y="321"/>
                  </a:cubicBezTo>
                  <a:cubicBezTo>
                    <a:pt x="75" y="321"/>
                    <a:pt x="75" y="321"/>
                    <a:pt x="76" y="321"/>
                  </a:cubicBezTo>
                  <a:cubicBezTo>
                    <a:pt x="79" y="318"/>
                    <a:pt x="83" y="317"/>
                    <a:pt x="87" y="314"/>
                  </a:cubicBezTo>
                  <a:cubicBezTo>
                    <a:pt x="89" y="313"/>
                    <a:pt x="91" y="313"/>
                    <a:pt x="92" y="311"/>
                  </a:cubicBezTo>
                  <a:cubicBezTo>
                    <a:pt x="92" y="311"/>
                    <a:pt x="92" y="311"/>
                    <a:pt x="92" y="311"/>
                  </a:cubicBezTo>
                  <a:cubicBezTo>
                    <a:pt x="94" y="310"/>
                    <a:pt x="96" y="309"/>
                    <a:pt x="97" y="309"/>
                  </a:cubicBezTo>
                  <a:cubicBezTo>
                    <a:pt x="99" y="308"/>
                    <a:pt x="100" y="306"/>
                    <a:pt x="102" y="306"/>
                  </a:cubicBezTo>
                  <a:cubicBezTo>
                    <a:pt x="103" y="305"/>
                    <a:pt x="105" y="304"/>
                    <a:pt x="106" y="303"/>
                  </a:cubicBezTo>
                  <a:cubicBezTo>
                    <a:pt x="108" y="302"/>
                    <a:pt x="109" y="301"/>
                    <a:pt x="111" y="301"/>
                  </a:cubicBezTo>
                  <a:cubicBezTo>
                    <a:pt x="112" y="300"/>
                    <a:pt x="114" y="299"/>
                    <a:pt x="116" y="297"/>
                  </a:cubicBezTo>
                  <a:cubicBezTo>
                    <a:pt x="117" y="296"/>
                    <a:pt x="119" y="296"/>
                    <a:pt x="120" y="295"/>
                  </a:cubicBezTo>
                  <a:cubicBezTo>
                    <a:pt x="123" y="294"/>
                    <a:pt x="125" y="293"/>
                    <a:pt x="128" y="291"/>
                  </a:cubicBezTo>
                  <a:cubicBezTo>
                    <a:pt x="129" y="289"/>
                    <a:pt x="132" y="289"/>
                    <a:pt x="134" y="288"/>
                  </a:cubicBezTo>
                  <a:cubicBezTo>
                    <a:pt x="136" y="286"/>
                    <a:pt x="139" y="286"/>
                    <a:pt x="140" y="284"/>
                  </a:cubicBezTo>
                  <a:cubicBezTo>
                    <a:pt x="140" y="284"/>
                    <a:pt x="141" y="284"/>
                    <a:pt x="141" y="284"/>
                  </a:cubicBezTo>
                  <a:cubicBezTo>
                    <a:pt x="142" y="282"/>
                    <a:pt x="142" y="280"/>
                    <a:pt x="145" y="279"/>
                  </a:cubicBezTo>
                  <a:cubicBezTo>
                    <a:pt x="145" y="274"/>
                    <a:pt x="145" y="270"/>
                    <a:pt x="145" y="265"/>
                  </a:cubicBezTo>
                  <a:cubicBezTo>
                    <a:pt x="143" y="264"/>
                    <a:pt x="141" y="263"/>
                    <a:pt x="139" y="262"/>
                  </a:cubicBezTo>
                  <a:cubicBezTo>
                    <a:pt x="138" y="261"/>
                    <a:pt x="136" y="260"/>
                    <a:pt x="134" y="258"/>
                  </a:cubicBezTo>
                  <a:cubicBezTo>
                    <a:pt x="133" y="256"/>
                    <a:pt x="131" y="257"/>
                    <a:pt x="130" y="255"/>
                  </a:cubicBezTo>
                  <a:cubicBezTo>
                    <a:pt x="128" y="254"/>
                    <a:pt x="127" y="253"/>
                    <a:pt x="125" y="252"/>
                  </a:cubicBezTo>
                  <a:cubicBezTo>
                    <a:pt x="124" y="251"/>
                    <a:pt x="123" y="251"/>
                    <a:pt x="122" y="250"/>
                  </a:cubicBezTo>
                  <a:cubicBezTo>
                    <a:pt x="120" y="249"/>
                    <a:pt x="119" y="247"/>
                    <a:pt x="117" y="247"/>
                  </a:cubicBezTo>
                  <a:cubicBezTo>
                    <a:pt x="116" y="246"/>
                    <a:pt x="114" y="244"/>
                    <a:pt x="114" y="244"/>
                  </a:cubicBezTo>
                  <a:cubicBezTo>
                    <a:pt x="113" y="243"/>
                    <a:pt x="112" y="243"/>
                    <a:pt x="112" y="243"/>
                  </a:cubicBezTo>
                  <a:cubicBezTo>
                    <a:pt x="109" y="241"/>
                    <a:pt x="106" y="238"/>
                    <a:pt x="103" y="235"/>
                  </a:cubicBezTo>
                  <a:cubicBezTo>
                    <a:pt x="103" y="234"/>
                    <a:pt x="103" y="234"/>
                    <a:pt x="103" y="234"/>
                  </a:cubicBezTo>
                  <a:cubicBezTo>
                    <a:pt x="102" y="232"/>
                    <a:pt x="100" y="231"/>
                    <a:pt x="100" y="229"/>
                  </a:cubicBezTo>
                  <a:cubicBezTo>
                    <a:pt x="99" y="228"/>
                    <a:pt x="98" y="227"/>
                    <a:pt x="97" y="226"/>
                  </a:cubicBezTo>
                  <a:cubicBezTo>
                    <a:pt x="96" y="225"/>
                    <a:pt x="96" y="223"/>
                    <a:pt x="96" y="222"/>
                  </a:cubicBezTo>
                  <a:cubicBezTo>
                    <a:pt x="94" y="222"/>
                    <a:pt x="92" y="222"/>
                    <a:pt x="90" y="222"/>
                  </a:cubicBezTo>
                  <a:cubicBezTo>
                    <a:pt x="90" y="223"/>
                    <a:pt x="90" y="223"/>
                    <a:pt x="89" y="223"/>
                  </a:cubicBezTo>
                  <a:cubicBezTo>
                    <a:pt x="86" y="223"/>
                    <a:pt x="83" y="223"/>
                    <a:pt x="80" y="223"/>
                  </a:cubicBezTo>
                  <a:cubicBezTo>
                    <a:pt x="79" y="224"/>
                    <a:pt x="79" y="224"/>
                    <a:pt x="78" y="225"/>
                  </a:cubicBezTo>
                  <a:cubicBezTo>
                    <a:pt x="78" y="224"/>
                    <a:pt x="78" y="224"/>
                    <a:pt x="77" y="223"/>
                  </a:cubicBezTo>
                  <a:cubicBezTo>
                    <a:pt x="76" y="223"/>
                    <a:pt x="74" y="223"/>
                    <a:pt x="73" y="223"/>
                  </a:cubicBezTo>
                  <a:cubicBezTo>
                    <a:pt x="73" y="223"/>
                    <a:pt x="72" y="223"/>
                    <a:pt x="72" y="222"/>
                  </a:cubicBezTo>
                  <a:cubicBezTo>
                    <a:pt x="70" y="222"/>
                    <a:pt x="69" y="222"/>
                    <a:pt x="68" y="222"/>
                  </a:cubicBezTo>
                  <a:cubicBezTo>
                    <a:pt x="67" y="222"/>
                    <a:pt x="67" y="221"/>
                    <a:pt x="67" y="221"/>
                  </a:cubicBezTo>
                  <a:cubicBezTo>
                    <a:pt x="62" y="220"/>
                    <a:pt x="58" y="217"/>
                    <a:pt x="53" y="215"/>
                  </a:cubicBezTo>
                  <a:cubicBezTo>
                    <a:pt x="51" y="213"/>
                    <a:pt x="48" y="211"/>
                    <a:pt x="46" y="208"/>
                  </a:cubicBezTo>
                  <a:cubicBezTo>
                    <a:pt x="45" y="206"/>
                    <a:pt x="44" y="205"/>
                    <a:pt x="43" y="202"/>
                  </a:cubicBezTo>
                  <a:cubicBezTo>
                    <a:pt x="43" y="202"/>
                    <a:pt x="43" y="200"/>
                    <a:pt x="43" y="199"/>
                  </a:cubicBezTo>
                  <a:cubicBezTo>
                    <a:pt x="43" y="198"/>
                    <a:pt x="42" y="198"/>
                    <a:pt x="42" y="197"/>
                  </a:cubicBezTo>
                  <a:cubicBezTo>
                    <a:pt x="42" y="196"/>
                    <a:pt x="42" y="195"/>
                    <a:pt x="42" y="193"/>
                  </a:cubicBezTo>
                  <a:cubicBezTo>
                    <a:pt x="41" y="193"/>
                    <a:pt x="41" y="193"/>
                    <a:pt x="40" y="192"/>
                  </a:cubicBezTo>
                  <a:cubicBezTo>
                    <a:pt x="40" y="190"/>
                    <a:pt x="40" y="188"/>
                    <a:pt x="40" y="187"/>
                  </a:cubicBezTo>
                  <a:cubicBezTo>
                    <a:pt x="40" y="186"/>
                    <a:pt x="39" y="186"/>
                    <a:pt x="39" y="185"/>
                  </a:cubicBezTo>
                  <a:cubicBezTo>
                    <a:pt x="39" y="184"/>
                    <a:pt x="39" y="183"/>
                    <a:pt x="39" y="182"/>
                  </a:cubicBezTo>
                  <a:cubicBezTo>
                    <a:pt x="38" y="181"/>
                    <a:pt x="38" y="180"/>
                    <a:pt x="38" y="179"/>
                  </a:cubicBezTo>
                  <a:cubicBezTo>
                    <a:pt x="38" y="177"/>
                    <a:pt x="35" y="176"/>
                    <a:pt x="36" y="174"/>
                  </a:cubicBezTo>
                  <a:cubicBezTo>
                    <a:pt x="35" y="172"/>
                    <a:pt x="35" y="171"/>
                    <a:pt x="35" y="169"/>
                  </a:cubicBezTo>
                  <a:cubicBezTo>
                    <a:pt x="34" y="168"/>
                    <a:pt x="33" y="168"/>
                    <a:pt x="34" y="167"/>
                  </a:cubicBezTo>
                  <a:cubicBezTo>
                    <a:pt x="32" y="165"/>
                    <a:pt x="30" y="164"/>
                    <a:pt x="29" y="162"/>
                  </a:cubicBezTo>
                  <a:cubicBezTo>
                    <a:pt x="27" y="162"/>
                    <a:pt x="24" y="162"/>
                    <a:pt x="22" y="162"/>
                  </a:cubicBezTo>
                  <a:cubicBezTo>
                    <a:pt x="21" y="164"/>
                    <a:pt x="19" y="165"/>
                    <a:pt x="18" y="167"/>
                  </a:cubicBezTo>
                  <a:cubicBezTo>
                    <a:pt x="18" y="168"/>
                    <a:pt x="17" y="169"/>
                    <a:pt x="16" y="169"/>
                  </a:cubicBezTo>
                  <a:cubicBezTo>
                    <a:pt x="16" y="170"/>
                    <a:pt x="17" y="172"/>
                    <a:pt x="16" y="173"/>
                  </a:cubicBezTo>
                  <a:cubicBezTo>
                    <a:pt x="15" y="173"/>
                    <a:pt x="15" y="175"/>
                    <a:pt x="14" y="175"/>
                  </a:cubicBezTo>
                  <a:cubicBezTo>
                    <a:pt x="13" y="176"/>
                    <a:pt x="14" y="177"/>
                    <a:pt x="14" y="178"/>
                  </a:cubicBezTo>
                  <a:cubicBezTo>
                    <a:pt x="13" y="179"/>
                    <a:pt x="12" y="180"/>
                    <a:pt x="12" y="181"/>
                  </a:cubicBezTo>
                  <a:cubicBezTo>
                    <a:pt x="12" y="182"/>
                    <a:pt x="11" y="183"/>
                    <a:pt x="11" y="184"/>
                  </a:cubicBezTo>
                  <a:cubicBezTo>
                    <a:pt x="11" y="185"/>
                    <a:pt x="9" y="185"/>
                    <a:pt x="10" y="187"/>
                  </a:cubicBezTo>
                  <a:cubicBezTo>
                    <a:pt x="8" y="187"/>
                    <a:pt x="7" y="188"/>
                    <a:pt x="6" y="189"/>
                  </a:cubicBezTo>
                  <a:cubicBezTo>
                    <a:pt x="5" y="189"/>
                    <a:pt x="5" y="189"/>
                    <a:pt x="4" y="189"/>
                  </a:cubicBezTo>
                  <a:cubicBezTo>
                    <a:pt x="3" y="188"/>
                    <a:pt x="2" y="187"/>
                    <a:pt x="2" y="185"/>
                  </a:cubicBezTo>
                  <a:cubicBezTo>
                    <a:pt x="2" y="184"/>
                    <a:pt x="2" y="183"/>
                    <a:pt x="2" y="182"/>
                  </a:cubicBezTo>
                  <a:cubicBezTo>
                    <a:pt x="1" y="181"/>
                    <a:pt x="1" y="181"/>
                    <a:pt x="0" y="180"/>
                  </a:cubicBezTo>
                  <a:cubicBezTo>
                    <a:pt x="0" y="179"/>
                    <a:pt x="0" y="177"/>
                    <a:pt x="0" y="176"/>
                  </a:cubicBezTo>
                  <a:cubicBezTo>
                    <a:pt x="1" y="176"/>
                    <a:pt x="1" y="175"/>
                    <a:pt x="1" y="175"/>
                  </a:cubicBezTo>
                  <a:cubicBezTo>
                    <a:pt x="1" y="173"/>
                    <a:pt x="1" y="171"/>
                    <a:pt x="1" y="170"/>
                  </a:cubicBezTo>
                  <a:cubicBezTo>
                    <a:pt x="3" y="168"/>
                    <a:pt x="4" y="166"/>
                    <a:pt x="4" y="164"/>
                  </a:cubicBezTo>
                  <a:cubicBezTo>
                    <a:pt x="4" y="163"/>
                    <a:pt x="6" y="162"/>
                    <a:pt x="6" y="160"/>
                  </a:cubicBezTo>
                  <a:cubicBezTo>
                    <a:pt x="7" y="158"/>
                    <a:pt x="7" y="156"/>
                    <a:pt x="8" y="155"/>
                  </a:cubicBezTo>
                  <a:cubicBezTo>
                    <a:pt x="10" y="153"/>
                    <a:pt x="12" y="151"/>
                    <a:pt x="14" y="149"/>
                  </a:cubicBezTo>
                  <a:cubicBezTo>
                    <a:pt x="16" y="149"/>
                    <a:pt x="16" y="148"/>
                    <a:pt x="17" y="147"/>
                  </a:cubicBezTo>
                  <a:cubicBezTo>
                    <a:pt x="18" y="147"/>
                    <a:pt x="19" y="147"/>
                    <a:pt x="20" y="147"/>
                  </a:cubicBezTo>
                  <a:cubicBezTo>
                    <a:pt x="20" y="147"/>
                    <a:pt x="20" y="147"/>
                    <a:pt x="21" y="146"/>
                  </a:cubicBezTo>
                  <a:cubicBezTo>
                    <a:pt x="25" y="146"/>
                    <a:pt x="29" y="146"/>
                    <a:pt x="33" y="146"/>
                  </a:cubicBezTo>
                  <a:cubicBezTo>
                    <a:pt x="34" y="147"/>
                    <a:pt x="35" y="147"/>
                    <a:pt x="36" y="148"/>
                  </a:cubicBezTo>
                  <a:cubicBezTo>
                    <a:pt x="37" y="149"/>
                    <a:pt x="38" y="150"/>
                    <a:pt x="40" y="150"/>
                  </a:cubicBezTo>
                  <a:cubicBezTo>
                    <a:pt x="40" y="151"/>
                    <a:pt x="40" y="152"/>
                    <a:pt x="41" y="153"/>
                  </a:cubicBezTo>
                  <a:cubicBezTo>
                    <a:pt x="42" y="154"/>
                    <a:pt x="43" y="155"/>
                    <a:pt x="44" y="155"/>
                  </a:cubicBezTo>
                  <a:cubicBezTo>
                    <a:pt x="45" y="156"/>
                    <a:pt x="44" y="158"/>
                    <a:pt x="45" y="158"/>
                  </a:cubicBezTo>
                  <a:cubicBezTo>
                    <a:pt x="46" y="159"/>
                    <a:pt x="45" y="161"/>
                    <a:pt x="46" y="162"/>
                  </a:cubicBezTo>
                  <a:cubicBezTo>
                    <a:pt x="47" y="163"/>
                    <a:pt x="48" y="164"/>
                    <a:pt x="48" y="166"/>
                  </a:cubicBezTo>
                  <a:cubicBezTo>
                    <a:pt x="49" y="167"/>
                    <a:pt x="48" y="168"/>
                    <a:pt x="49" y="169"/>
                  </a:cubicBezTo>
                  <a:cubicBezTo>
                    <a:pt x="50" y="170"/>
                    <a:pt x="50" y="172"/>
                    <a:pt x="50" y="173"/>
                  </a:cubicBezTo>
                  <a:cubicBezTo>
                    <a:pt x="50" y="174"/>
                    <a:pt x="50" y="174"/>
                    <a:pt x="51" y="175"/>
                  </a:cubicBezTo>
                  <a:cubicBezTo>
                    <a:pt x="51" y="177"/>
                    <a:pt x="51" y="179"/>
                    <a:pt x="51" y="181"/>
                  </a:cubicBezTo>
                  <a:cubicBezTo>
                    <a:pt x="51" y="182"/>
                    <a:pt x="52" y="182"/>
                    <a:pt x="52" y="183"/>
                  </a:cubicBezTo>
                  <a:cubicBezTo>
                    <a:pt x="52" y="184"/>
                    <a:pt x="52" y="184"/>
                    <a:pt x="52" y="185"/>
                  </a:cubicBezTo>
                  <a:cubicBezTo>
                    <a:pt x="53" y="186"/>
                    <a:pt x="53" y="186"/>
                    <a:pt x="54" y="187"/>
                  </a:cubicBezTo>
                  <a:cubicBezTo>
                    <a:pt x="54" y="188"/>
                    <a:pt x="54" y="189"/>
                    <a:pt x="54" y="190"/>
                  </a:cubicBezTo>
                  <a:cubicBezTo>
                    <a:pt x="54" y="191"/>
                    <a:pt x="55" y="192"/>
                    <a:pt x="55" y="193"/>
                  </a:cubicBezTo>
                  <a:cubicBezTo>
                    <a:pt x="56" y="196"/>
                    <a:pt x="58" y="201"/>
                    <a:pt x="60" y="203"/>
                  </a:cubicBezTo>
                  <a:cubicBezTo>
                    <a:pt x="61" y="204"/>
                    <a:pt x="63" y="203"/>
                    <a:pt x="64" y="205"/>
                  </a:cubicBezTo>
                  <a:cubicBezTo>
                    <a:pt x="64" y="206"/>
                    <a:pt x="65" y="207"/>
                    <a:pt x="65" y="207"/>
                  </a:cubicBezTo>
                  <a:cubicBezTo>
                    <a:pt x="68" y="208"/>
                    <a:pt x="70" y="209"/>
                    <a:pt x="72" y="210"/>
                  </a:cubicBezTo>
                  <a:cubicBezTo>
                    <a:pt x="73" y="210"/>
                    <a:pt x="75" y="210"/>
                    <a:pt x="77" y="210"/>
                  </a:cubicBezTo>
                  <a:cubicBezTo>
                    <a:pt x="78" y="211"/>
                    <a:pt x="78" y="211"/>
                    <a:pt x="78" y="211"/>
                  </a:cubicBezTo>
                  <a:cubicBezTo>
                    <a:pt x="84" y="211"/>
                    <a:pt x="89" y="211"/>
                    <a:pt x="94" y="211"/>
                  </a:cubicBezTo>
                  <a:cubicBezTo>
                    <a:pt x="95" y="211"/>
                    <a:pt x="96" y="210"/>
                    <a:pt x="96" y="210"/>
                  </a:cubicBezTo>
                  <a:cubicBezTo>
                    <a:pt x="96" y="207"/>
                    <a:pt x="96" y="204"/>
                    <a:pt x="96" y="201"/>
                  </a:cubicBezTo>
                  <a:cubicBezTo>
                    <a:pt x="99" y="197"/>
                    <a:pt x="100" y="192"/>
                    <a:pt x="103" y="188"/>
                  </a:cubicBezTo>
                  <a:cubicBezTo>
                    <a:pt x="103" y="185"/>
                    <a:pt x="106" y="182"/>
                    <a:pt x="106" y="178"/>
                  </a:cubicBezTo>
                  <a:cubicBezTo>
                    <a:pt x="106" y="178"/>
                    <a:pt x="107" y="178"/>
                    <a:pt x="107" y="177"/>
                  </a:cubicBezTo>
                  <a:cubicBezTo>
                    <a:pt x="107" y="176"/>
                    <a:pt x="107" y="174"/>
                    <a:pt x="107" y="172"/>
                  </a:cubicBezTo>
                  <a:cubicBezTo>
                    <a:pt x="108" y="172"/>
                    <a:pt x="108" y="171"/>
                    <a:pt x="108" y="171"/>
                  </a:cubicBezTo>
                  <a:cubicBezTo>
                    <a:pt x="108" y="168"/>
                    <a:pt x="108" y="166"/>
                    <a:pt x="108" y="164"/>
                  </a:cubicBezTo>
                  <a:cubicBezTo>
                    <a:pt x="109" y="164"/>
                    <a:pt x="109" y="163"/>
                    <a:pt x="110" y="163"/>
                  </a:cubicBezTo>
                  <a:cubicBezTo>
                    <a:pt x="110" y="160"/>
                    <a:pt x="110" y="157"/>
                    <a:pt x="110" y="155"/>
                  </a:cubicBezTo>
                  <a:cubicBezTo>
                    <a:pt x="110" y="154"/>
                    <a:pt x="110" y="154"/>
                    <a:pt x="111" y="153"/>
                  </a:cubicBezTo>
                  <a:cubicBezTo>
                    <a:pt x="111" y="150"/>
                    <a:pt x="111" y="146"/>
                    <a:pt x="111" y="143"/>
                  </a:cubicBezTo>
                  <a:cubicBezTo>
                    <a:pt x="112" y="142"/>
                    <a:pt x="112" y="142"/>
                    <a:pt x="112" y="141"/>
                  </a:cubicBezTo>
                  <a:cubicBezTo>
                    <a:pt x="112" y="139"/>
                    <a:pt x="112" y="136"/>
                    <a:pt x="112" y="133"/>
                  </a:cubicBezTo>
                  <a:cubicBezTo>
                    <a:pt x="112" y="133"/>
                    <a:pt x="112" y="132"/>
                    <a:pt x="111" y="131"/>
                  </a:cubicBezTo>
                  <a:cubicBezTo>
                    <a:pt x="111" y="131"/>
                    <a:pt x="112" y="130"/>
                    <a:pt x="112" y="129"/>
                  </a:cubicBezTo>
                  <a:cubicBezTo>
                    <a:pt x="112" y="128"/>
                    <a:pt x="113" y="126"/>
                    <a:pt x="112" y="125"/>
                  </a:cubicBezTo>
                  <a:cubicBezTo>
                    <a:pt x="111" y="126"/>
                    <a:pt x="110" y="127"/>
                    <a:pt x="109" y="127"/>
                  </a:cubicBezTo>
                  <a:cubicBezTo>
                    <a:pt x="107" y="128"/>
                    <a:pt x="106" y="129"/>
                    <a:pt x="105" y="130"/>
                  </a:cubicBezTo>
                  <a:cubicBezTo>
                    <a:pt x="104" y="130"/>
                    <a:pt x="103" y="130"/>
                    <a:pt x="102" y="130"/>
                  </a:cubicBezTo>
                  <a:cubicBezTo>
                    <a:pt x="102" y="130"/>
                    <a:pt x="102" y="131"/>
                    <a:pt x="101" y="131"/>
                  </a:cubicBezTo>
                  <a:cubicBezTo>
                    <a:pt x="99" y="131"/>
                    <a:pt x="97" y="133"/>
                    <a:pt x="94" y="133"/>
                  </a:cubicBezTo>
                  <a:cubicBezTo>
                    <a:pt x="93" y="135"/>
                    <a:pt x="91" y="134"/>
                    <a:pt x="89" y="134"/>
                  </a:cubicBezTo>
                  <a:cubicBezTo>
                    <a:pt x="89" y="134"/>
                    <a:pt x="88" y="135"/>
                    <a:pt x="88" y="135"/>
                  </a:cubicBezTo>
                  <a:cubicBezTo>
                    <a:pt x="86" y="136"/>
                    <a:pt x="86" y="133"/>
                    <a:pt x="84" y="134"/>
                  </a:cubicBezTo>
                  <a:cubicBezTo>
                    <a:pt x="82" y="132"/>
                    <a:pt x="81" y="131"/>
                    <a:pt x="79" y="129"/>
                  </a:cubicBezTo>
                  <a:cubicBezTo>
                    <a:pt x="79" y="129"/>
                    <a:pt x="79" y="128"/>
                    <a:pt x="79" y="127"/>
                  </a:cubicBezTo>
                  <a:cubicBezTo>
                    <a:pt x="77" y="126"/>
                    <a:pt x="78" y="125"/>
                    <a:pt x="76" y="124"/>
                  </a:cubicBezTo>
                  <a:cubicBezTo>
                    <a:pt x="77" y="122"/>
                    <a:pt x="76" y="121"/>
                    <a:pt x="75" y="119"/>
                  </a:cubicBezTo>
                  <a:cubicBezTo>
                    <a:pt x="75" y="118"/>
                    <a:pt x="75" y="117"/>
                    <a:pt x="75" y="115"/>
                  </a:cubicBezTo>
                  <a:cubicBezTo>
                    <a:pt x="75" y="105"/>
                    <a:pt x="75" y="94"/>
                    <a:pt x="75" y="83"/>
                  </a:cubicBezTo>
                  <a:cubicBezTo>
                    <a:pt x="75" y="82"/>
                    <a:pt x="75" y="81"/>
                    <a:pt x="75" y="80"/>
                  </a:cubicBezTo>
                  <a:cubicBezTo>
                    <a:pt x="76" y="79"/>
                    <a:pt x="76" y="79"/>
                    <a:pt x="76" y="78"/>
                  </a:cubicBezTo>
                  <a:cubicBezTo>
                    <a:pt x="76" y="75"/>
                    <a:pt x="76" y="72"/>
                    <a:pt x="76" y="69"/>
                  </a:cubicBezTo>
                  <a:cubicBezTo>
                    <a:pt x="77" y="69"/>
                    <a:pt x="77" y="68"/>
                    <a:pt x="78" y="68"/>
                  </a:cubicBezTo>
                  <a:cubicBezTo>
                    <a:pt x="78" y="66"/>
                    <a:pt x="78" y="63"/>
                    <a:pt x="78" y="61"/>
                  </a:cubicBezTo>
                  <a:cubicBezTo>
                    <a:pt x="78" y="61"/>
                    <a:pt x="79" y="60"/>
                    <a:pt x="79" y="60"/>
                  </a:cubicBezTo>
                  <a:cubicBezTo>
                    <a:pt x="79" y="57"/>
                    <a:pt x="79" y="53"/>
                    <a:pt x="79" y="50"/>
                  </a:cubicBezTo>
                  <a:cubicBezTo>
                    <a:pt x="79" y="50"/>
                    <a:pt x="80" y="50"/>
                    <a:pt x="80" y="49"/>
                  </a:cubicBezTo>
                  <a:cubicBezTo>
                    <a:pt x="80" y="47"/>
                    <a:pt x="80" y="45"/>
                    <a:pt x="80" y="42"/>
                  </a:cubicBezTo>
                  <a:cubicBezTo>
                    <a:pt x="81" y="42"/>
                    <a:pt x="81" y="42"/>
                    <a:pt x="82" y="41"/>
                  </a:cubicBezTo>
                  <a:cubicBezTo>
                    <a:pt x="82" y="40"/>
                    <a:pt x="82" y="38"/>
                    <a:pt x="82" y="37"/>
                  </a:cubicBezTo>
                  <a:cubicBezTo>
                    <a:pt x="82" y="36"/>
                    <a:pt x="83" y="36"/>
                    <a:pt x="83" y="36"/>
                  </a:cubicBezTo>
                  <a:cubicBezTo>
                    <a:pt x="83" y="33"/>
                    <a:pt x="83" y="31"/>
                    <a:pt x="83" y="29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25"/>
                    <a:pt x="84" y="22"/>
                    <a:pt x="84" y="20"/>
                  </a:cubicBezTo>
                  <a:cubicBezTo>
                    <a:pt x="84" y="19"/>
                    <a:pt x="84" y="19"/>
                    <a:pt x="83" y="18"/>
                  </a:cubicBezTo>
                  <a:cubicBezTo>
                    <a:pt x="83" y="17"/>
                    <a:pt x="83" y="16"/>
                    <a:pt x="83" y="15"/>
                  </a:cubicBezTo>
                  <a:cubicBezTo>
                    <a:pt x="82" y="15"/>
                    <a:pt x="81" y="15"/>
                    <a:pt x="80" y="15"/>
                  </a:cubicBezTo>
                  <a:cubicBezTo>
                    <a:pt x="79" y="17"/>
                    <a:pt x="77" y="18"/>
                    <a:pt x="75" y="20"/>
                  </a:cubicBezTo>
                  <a:cubicBezTo>
                    <a:pt x="75" y="21"/>
                    <a:pt x="74" y="23"/>
                    <a:pt x="73" y="24"/>
                  </a:cubicBezTo>
                  <a:cubicBezTo>
                    <a:pt x="72" y="26"/>
                    <a:pt x="73" y="28"/>
                    <a:pt x="71" y="29"/>
                  </a:cubicBezTo>
                  <a:cubicBezTo>
                    <a:pt x="71" y="31"/>
                    <a:pt x="69" y="32"/>
                    <a:pt x="70" y="34"/>
                  </a:cubicBezTo>
                  <a:cubicBezTo>
                    <a:pt x="69" y="36"/>
                    <a:pt x="66" y="36"/>
                    <a:pt x="65" y="38"/>
                  </a:cubicBezTo>
                  <a:cubicBezTo>
                    <a:pt x="64" y="38"/>
                    <a:pt x="63" y="38"/>
                    <a:pt x="62" y="38"/>
                  </a:cubicBezTo>
                  <a:cubicBezTo>
                    <a:pt x="62" y="38"/>
                    <a:pt x="61" y="39"/>
                    <a:pt x="61" y="39"/>
                  </a:cubicBezTo>
                  <a:cubicBezTo>
                    <a:pt x="59" y="39"/>
                    <a:pt x="59" y="38"/>
                    <a:pt x="58" y="37"/>
                  </a:cubicBezTo>
                  <a:cubicBezTo>
                    <a:pt x="58" y="33"/>
                    <a:pt x="58" y="30"/>
                    <a:pt x="58" y="26"/>
                  </a:cubicBezTo>
                  <a:cubicBezTo>
                    <a:pt x="58" y="26"/>
                    <a:pt x="58" y="26"/>
                    <a:pt x="59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9" y="24"/>
                    <a:pt x="59" y="23"/>
                    <a:pt x="59" y="21"/>
                  </a:cubicBezTo>
                  <a:cubicBezTo>
                    <a:pt x="60" y="20"/>
                    <a:pt x="61" y="19"/>
                    <a:pt x="60" y="17"/>
                  </a:cubicBezTo>
                  <a:cubicBezTo>
                    <a:pt x="62" y="15"/>
                    <a:pt x="64" y="13"/>
                    <a:pt x="64" y="10"/>
                  </a:cubicBezTo>
                  <a:cubicBezTo>
                    <a:pt x="68" y="7"/>
                    <a:pt x="71" y="4"/>
                    <a:pt x="74" y="0"/>
                  </a:cubicBezTo>
                  <a:cubicBezTo>
                    <a:pt x="78" y="0"/>
                    <a:pt x="81" y="0"/>
                    <a:pt x="85" y="0"/>
                  </a:cubicBezTo>
                  <a:cubicBezTo>
                    <a:pt x="85" y="1"/>
                    <a:pt x="86" y="1"/>
                    <a:pt x="86" y="2"/>
                  </a:cubicBezTo>
                  <a:cubicBezTo>
                    <a:pt x="88" y="2"/>
                    <a:pt x="90" y="2"/>
                    <a:pt x="92" y="2"/>
                  </a:cubicBezTo>
                  <a:cubicBezTo>
                    <a:pt x="92" y="2"/>
                    <a:pt x="93" y="2"/>
                    <a:pt x="93" y="3"/>
                  </a:cubicBezTo>
                  <a:cubicBezTo>
                    <a:pt x="94" y="3"/>
                    <a:pt x="95" y="3"/>
                    <a:pt x="95" y="3"/>
                  </a:cubicBezTo>
                  <a:cubicBezTo>
                    <a:pt x="97" y="4"/>
                    <a:pt x="99" y="5"/>
                    <a:pt x="101" y="6"/>
                  </a:cubicBezTo>
                  <a:cubicBezTo>
                    <a:pt x="103" y="6"/>
                    <a:pt x="103" y="9"/>
                    <a:pt x="104" y="10"/>
                  </a:cubicBezTo>
                  <a:cubicBezTo>
                    <a:pt x="104" y="14"/>
                    <a:pt x="104" y="17"/>
                    <a:pt x="104" y="21"/>
                  </a:cubicBezTo>
                  <a:cubicBezTo>
                    <a:pt x="104" y="21"/>
                    <a:pt x="104" y="22"/>
                    <a:pt x="103" y="22"/>
                  </a:cubicBezTo>
                  <a:cubicBezTo>
                    <a:pt x="103" y="44"/>
                    <a:pt x="103" y="66"/>
                    <a:pt x="103" y="88"/>
                  </a:cubicBezTo>
                  <a:cubicBezTo>
                    <a:pt x="104" y="89"/>
                    <a:pt x="105" y="90"/>
                    <a:pt x="105" y="91"/>
                  </a:cubicBezTo>
                  <a:cubicBezTo>
                    <a:pt x="110" y="86"/>
                    <a:pt x="115" y="81"/>
                    <a:pt x="120" y="76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22395" y="4333481"/>
              <a:ext cx="10342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Roboto Light" panose="02000000000000000000" pitchFamily="2" charset="0"/>
                  <a:cs typeface="+mn-cs"/>
                </a:rPr>
                <a:t>FUMBLING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Roboto Light" panose="02000000000000000000" pitchFamily="2" charset="0"/>
                  <a:cs typeface="+mn-cs"/>
                </a:rPr>
                <a:t>AROUND</a:t>
              </a:r>
              <a:endParaRPr kumimoji="0" lang="en-CA" sz="12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162835" y="3131499"/>
            <a:ext cx="817788" cy="1848313"/>
            <a:chOff x="2162835" y="3131499"/>
            <a:chExt cx="817788" cy="1848313"/>
          </a:xfrm>
        </p:grpSpPr>
        <p:sp>
          <p:nvSpPr>
            <p:cNvPr id="35" name="Freeform 10"/>
            <p:cNvSpPr>
              <a:spLocks/>
            </p:cNvSpPr>
            <p:nvPr/>
          </p:nvSpPr>
          <p:spPr bwMode="auto">
            <a:xfrm>
              <a:off x="2268682" y="3131499"/>
              <a:ext cx="606098" cy="950325"/>
            </a:xfrm>
            <a:custGeom>
              <a:avLst/>
              <a:gdLst>
                <a:gd name="T0" fmla="*/ 173 w 277"/>
                <a:gd name="T1" fmla="*/ 117 h 433"/>
                <a:gd name="T2" fmla="*/ 169 w 277"/>
                <a:gd name="T3" fmla="*/ 143 h 433"/>
                <a:gd name="T4" fmla="*/ 172 w 277"/>
                <a:gd name="T5" fmla="*/ 160 h 433"/>
                <a:gd name="T6" fmla="*/ 201 w 277"/>
                <a:gd name="T7" fmla="*/ 179 h 433"/>
                <a:gd name="T8" fmla="*/ 244 w 277"/>
                <a:gd name="T9" fmla="*/ 184 h 433"/>
                <a:gd name="T10" fmla="*/ 273 w 277"/>
                <a:gd name="T11" fmla="*/ 186 h 433"/>
                <a:gd name="T12" fmla="*/ 274 w 277"/>
                <a:gd name="T13" fmla="*/ 206 h 433"/>
                <a:gd name="T14" fmla="*/ 260 w 277"/>
                <a:gd name="T15" fmla="*/ 214 h 433"/>
                <a:gd name="T16" fmla="*/ 216 w 277"/>
                <a:gd name="T17" fmla="*/ 213 h 433"/>
                <a:gd name="T18" fmla="*/ 194 w 277"/>
                <a:gd name="T19" fmla="*/ 210 h 433"/>
                <a:gd name="T20" fmla="*/ 175 w 277"/>
                <a:gd name="T21" fmla="*/ 204 h 433"/>
                <a:gd name="T22" fmla="*/ 153 w 277"/>
                <a:gd name="T23" fmla="*/ 194 h 433"/>
                <a:gd name="T24" fmla="*/ 141 w 277"/>
                <a:gd name="T25" fmla="*/ 195 h 433"/>
                <a:gd name="T26" fmla="*/ 149 w 277"/>
                <a:gd name="T27" fmla="*/ 222 h 433"/>
                <a:gd name="T28" fmla="*/ 153 w 277"/>
                <a:gd name="T29" fmla="*/ 250 h 433"/>
                <a:gd name="T30" fmla="*/ 155 w 277"/>
                <a:gd name="T31" fmla="*/ 287 h 433"/>
                <a:gd name="T32" fmla="*/ 154 w 277"/>
                <a:gd name="T33" fmla="*/ 327 h 433"/>
                <a:gd name="T34" fmla="*/ 157 w 277"/>
                <a:gd name="T35" fmla="*/ 348 h 433"/>
                <a:gd name="T36" fmla="*/ 161 w 277"/>
                <a:gd name="T37" fmla="*/ 370 h 433"/>
                <a:gd name="T38" fmla="*/ 165 w 277"/>
                <a:gd name="T39" fmla="*/ 396 h 433"/>
                <a:gd name="T40" fmla="*/ 193 w 277"/>
                <a:gd name="T41" fmla="*/ 406 h 433"/>
                <a:gd name="T42" fmla="*/ 217 w 277"/>
                <a:gd name="T43" fmla="*/ 426 h 433"/>
                <a:gd name="T44" fmla="*/ 193 w 277"/>
                <a:gd name="T45" fmla="*/ 431 h 433"/>
                <a:gd name="T46" fmla="*/ 151 w 277"/>
                <a:gd name="T47" fmla="*/ 430 h 433"/>
                <a:gd name="T48" fmla="*/ 140 w 277"/>
                <a:gd name="T49" fmla="*/ 408 h 433"/>
                <a:gd name="T50" fmla="*/ 129 w 277"/>
                <a:gd name="T51" fmla="*/ 383 h 433"/>
                <a:gd name="T52" fmla="*/ 121 w 277"/>
                <a:gd name="T53" fmla="*/ 365 h 433"/>
                <a:gd name="T54" fmla="*/ 114 w 277"/>
                <a:gd name="T55" fmla="*/ 344 h 433"/>
                <a:gd name="T56" fmla="*/ 90 w 277"/>
                <a:gd name="T57" fmla="*/ 357 h 433"/>
                <a:gd name="T58" fmla="*/ 67 w 277"/>
                <a:gd name="T59" fmla="*/ 372 h 433"/>
                <a:gd name="T60" fmla="*/ 43 w 277"/>
                <a:gd name="T61" fmla="*/ 387 h 433"/>
                <a:gd name="T62" fmla="*/ 50 w 277"/>
                <a:gd name="T63" fmla="*/ 403 h 433"/>
                <a:gd name="T64" fmla="*/ 64 w 277"/>
                <a:gd name="T65" fmla="*/ 420 h 433"/>
                <a:gd name="T66" fmla="*/ 37 w 277"/>
                <a:gd name="T67" fmla="*/ 415 h 433"/>
                <a:gd name="T68" fmla="*/ 22 w 277"/>
                <a:gd name="T69" fmla="*/ 426 h 433"/>
                <a:gd name="T70" fmla="*/ 17 w 277"/>
                <a:gd name="T71" fmla="*/ 409 h 433"/>
                <a:gd name="T72" fmla="*/ 0 w 277"/>
                <a:gd name="T73" fmla="*/ 393 h 433"/>
                <a:gd name="T74" fmla="*/ 18 w 277"/>
                <a:gd name="T75" fmla="*/ 365 h 433"/>
                <a:gd name="T76" fmla="*/ 39 w 277"/>
                <a:gd name="T77" fmla="*/ 349 h 433"/>
                <a:gd name="T78" fmla="*/ 68 w 277"/>
                <a:gd name="T79" fmla="*/ 332 h 433"/>
                <a:gd name="T80" fmla="*/ 78 w 277"/>
                <a:gd name="T81" fmla="*/ 311 h 433"/>
                <a:gd name="T82" fmla="*/ 62 w 277"/>
                <a:gd name="T83" fmla="*/ 283 h 433"/>
                <a:gd name="T84" fmla="*/ 51 w 277"/>
                <a:gd name="T85" fmla="*/ 266 h 433"/>
                <a:gd name="T86" fmla="*/ 43 w 277"/>
                <a:gd name="T87" fmla="*/ 230 h 433"/>
                <a:gd name="T88" fmla="*/ 47 w 277"/>
                <a:gd name="T89" fmla="*/ 187 h 433"/>
                <a:gd name="T90" fmla="*/ 51 w 277"/>
                <a:gd name="T91" fmla="*/ 169 h 433"/>
                <a:gd name="T92" fmla="*/ 60 w 277"/>
                <a:gd name="T93" fmla="*/ 146 h 433"/>
                <a:gd name="T94" fmla="*/ 72 w 277"/>
                <a:gd name="T95" fmla="*/ 122 h 433"/>
                <a:gd name="T96" fmla="*/ 86 w 277"/>
                <a:gd name="T97" fmla="*/ 92 h 433"/>
                <a:gd name="T98" fmla="*/ 91 w 277"/>
                <a:gd name="T99" fmla="*/ 71 h 433"/>
                <a:gd name="T100" fmla="*/ 124 w 277"/>
                <a:gd name="T101" fmla="*/ 36 h 433"/>
                <a:gd name="T102" fmla="*/ 144 w 277"/>
                <a:gd name="T103" fmla="*/ 27 h 433"/>
                <a:gd name="T104" fmla="*/ 173 w 277"/>
                <a:gd name="T105" fmla="*/ 1 h 433"/>
                <a:gd name="T106" fmla="*/ 207 w 277"/>
                <a:gd name="T107" fmla="*/ 3 h 433"/>
                <a:gd name="T108" fmla="*/ 226 w 277"/>
                <a:gd name="T109" fmla="*/ 21 h 433"/>
                <a:gd name="T110" fmla="*/ 233 w 277"/>
                <a:gd name="T111" fmla="*/ 41 h 433"/>
                <a:gd name="T112" fmla="*/ 229 w 277"/>
                <a:gd name="T113" fmla="*/ 67 h 433"/>
                <a:gd name="T114" fmla="*/ 205 w 277"/>
                <a:gd name="T115" fmla="*/ 84 h 433"/>
                <a:gd name="T116" fmla="*/ 188 w 277"/>
                <a:gd name="T117" fmla="*/ 76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7" h="433">
                  <a:moveTo>
                    <a:pt x="182" y="73"/>
                  </a:moveTo>
                  <a:cubicBezTo>
                    <a:pt x="179" y="74"/>
                    <a:pt x="179" y="77"/>
                    <a:pt x="177" y="79"/>
                  </a:cubicBezTo>
                  <a:cubicBezTo>
                    <a:pt x="176" y="80"/>
                    <a:pt x="175" y="83"/>
                    <a:pt x="174" y="85"/>
                  </a:cubicBezTo>
                  <a:cubicBezTo>
                    <a:pt x="174" y="92"/>
                    <a:pt x="174" y="99"/>
                    <a:pt x="174" y="106"/>
                  </a:cubicBezTo>
                  <a:cubicBezTo>
                    <a:pt x="174" y="106"/>
                    <a:pt x="173" y="107"/>
                    <a:pt x="173" y="107"/>
                  </a:cubicBezTo>
                  <a:cubicBezTo>
                    <a:pt x="173" y="110"/>
                    <a:pt x="173" y="113"/>
                    <a:pt x="173" y="117"/>
                  </a:cubicBezTo>
                  <a:cubicBezTo>
                    <a:pt x="172" y="117"/>
                    <a:pt x="172" y="117"/>
                    <a:pt x="171" y="118"/>
                  </a:cubicBezTo>
                  <a:cubicBezTo>
                    <a:pt x="171" y="121"/>
                    <a:pt x="171" y="124"/>
                    <a:pt x="171" y="127"/>
                  </a:cubicBezTo>
                  <a:cubicBezTo>
                    <a:pt x="171" y="128"/>
                    <a:pt x="171" y="128"/>
                    <a:pt x="170" y="129"/>
                  </a:cubicBezTo>
                  <a:cubicBezTo>
                    <a:pt x="170" y="131"/>
                    <a:pt x="170" y="134"/>
                    <a:pt x="170" y="137"/>
                  </a:cubicBezTo>
                  <a:cubicBezTo>
                    <a:pt x="169" y="137"/>
                    <a:pt x="169" y="138"/>
                    <a:pt x="169" y="138"/>
                  </a:cubicBezTo>
                  <a:cubicBezTo>
                    <a:pt x="169" y="140"/>
                    <a:pt x="169" y="142"/>
                    <a:pt x="169" y="143"/>
                  </a:cubicBezTo>
                  <a:cubicBezTo>
                    <a:pt x="168" y="144"/>
                    <a:pt x="168" y="144"/>
                    <a:pt x="167" y="145"/>
                  </a:cubicBezTo>
                  <a:cubicBezTo>
                    <a:pt x="167" y="146"/>
                    <a:pt x="167" y="146"/>
                    <a:pt x="167" y="148"/>
                  </a:cubicBezTo>
                  <a:cubicBezTo>
                    <a:pt x="167" y="148"/>
                    <a:pt x="166" y="149"/>
                    <a:pt x="165" y="150"/>
                  </a:cubicBezTo>
                  <a:cubicBezTo>
                    <a:pt x="164" y="151"/>
                    <a:pt x="164" y="152"/>
                    <a:pt x="163" y="154"/>
                  </a:cubicBezTo>
                  <a:cubicBezTo>
                    <a:pt x="165" y="155"/>
                    <a:pt x="166" y="157"/>
                    <a:pt x="167" y="158"/>
                  </a:cubicBezTo>
                  <a:cubicBezTo>
                    <a:pt x="169" y="159"/>
                    <a:pt x="170" y="160"/>
                    <a:pt x="172" y="160"/>
                  </a:cubicBezTo>
                  <a:cubicBezTo>
                    <a:pt x="174" y="161"/>
                    <a:pt x="177" y="163"/>
                    <a:pt x="179" y="165"/>
                  </a:cubicBezTo>
                  <a:cubicBezTo>
                    <a:pt x="181" y="167"/>
                    <a:pt x="184" y="167"/>
                    <a:pt x="185" y="169"/>
                  </a:cubicBezTo>
                  <a:cubicBezTo>
                    <a:pt x="187" y="170"/>
                    <a:pt x="189" y="172"/>
                    <a:pt x="190" y="173"/>
                  </a:cubicBezTo>
                  <a:cubicBezTo>
                    <a:pt x="191" y="174"/>
                    <a:pt x="193" y="174"/>
                    <a:pt x="194" y="175"/>
                  </a:cubicBezTo>
                  <a:cubicBezTo>
                    <a:pt x="194" y="176"/>
                    <a:pt x="196" y="176"/>
                    <a:pt x="197" y="177"/>
                  </a:cubicBezTo>
                  <a:cubicBezTo>
                    <a:pt x="198" y="178"/>
                    <a:pt x="200" y="178"/>
                    <a:pt x="201" y="179"/>
                  </a:cubicBezTo>
                  <a:cubicBezTo>
                    <a:pt x="201" y="180"/>
                    <a:pt x="203" y="180"/>
                    <a:pt x="205" y="181"/>
                  </a:cubicBezTo>
                  <a:cubicBezTo>
                    <a:pt x="207" y="181"/>
                    <a:pt x="209" y="181"/>
                    <a:pt x="212" y="181"/>
                  </a:cubicBezTo>
                  <a:cubicBezTo>
                    <a:pt x="213" y="182"/>
                    <a:pt x="213" y="182"/>
                    <a:pt x="213" y="183"/>
                  </a:cubicBezTo>
                  <a:cubicBezTo>
                    <a:pt x="216" y="183"/>
                    <a:pt x="218" y="183"/>
                    <a:pt x="220" y="183"/>
                  </a:cubicBezTo>
                  <a:cubicBezTo>
                    <a:pt x="221" y="183"/>
                    <a:pt x="221" y="184"/>
                    <a:pt x="221" y="184"/>
                  </a:cubicBezTo>
                  <a:cubicBezTo>
                    <a:pt x="229" y="184"/>
                    <a:pt x="236" y="184"/>
                    <a:pt x="244" y="184"/>
                  </a:cubicBezTo>
                  <a:cubicBezTo>
                    <a:pt x="245" y="183"/>
                    <a:pt x="246" y="182"/>
                    <a:pt x="246" y="181"/>
                  </a:cubicBezTo>
                  <a:cubicBezTo>
                    <a:pt x="254" y="181"/>
                    <a:pt x="260" y="181"/>
                    <a:pt x="267" y="181"/>
                  </a:cubicBezTo>
                  <a:cubicBezTo>
                    <a:pt x="267" y="181"/>
                    <a:pt x="268" y="181"/>
                    <a:pt x="268" y="180"/>
                  </a:cubicBezTo>
                  <a:cubicBezTo>
                    <a:pt x="269" y="180"/>
                    <a:pt x="271" y="180"/>
                    <a:pt x="272" y="180"/>
                  </a:cubicBezTo>
                  <a:cubicBezTo>
                    <a:pt x="273" y="182"/>
                    <a:pt x="274" y="183"/>
                    <a:pt x="274" y="184"/>
                  </a:cubicBezTo>
                  <a:cubicBezTo>
                    <a:pt x="274" y="185"/>
                    <a:pt x="273" y="186"/>
                    <a:pt x="273" y="186"/>
                  </a:cubicBezTo>
                  <a:cubicBezTo>
                    <a:pt x="273" y="187"/>
                    <a:pt x="273" y="188"/>
                    <a:pt x="274" y="189"/>
                  </a:cubicBezTo>
                  <a:cubicBezTo>
                    <a:pt x="275" y="191"/>
                    <a:pt x="274" y="193"/>
                    <a:pt x="274" y="196"/>
                  </a:cubicBezTo>
                  <a:cubicBezTo>
                    <a:pt x="276" y="197"/>
                    <a:pt x="277" y="199"/>
                    <a:pt x="275" y="200"/>
                  </a:cubicBezTo>
                  <a:cubicBezTo>
                    <a:pt x="274" y="201"/>
                    <a:pt x="274" y="202"/>
                    <a:pt x="274" y="203"/>
                  </a:cubicBezTo>
                  <a:cubicBezTo>
                    <a:pt x="275" y="204"/>
                    <a:pt x="275" y="204"/>
                    <a:pt x="276" y="205"/>
                  </a:cubicBezTo>
                  <a:cubicBezTo>
                    <a:pt x="275" y="205"/>
                    <a:pt x="275" y="206"/>
                    <a:pt x="274" y="206"/>
                  </a:cubicBezTo>
                  <a:cubicBezTo>
                    <a:pt x="274" y="207"/>
                    <a:pt x="274" y="208"/>
                    <a:pt x="274" y="209"/>
                  </a:cubicBezTo>
                  <a:cubicBezTo>
                    <a:pt x="274" y="209"/>
                    <a:pt x="273" y="210"/>
                    <a:pt x="272" y="211"/>
                  </a:cubicBezTo>
                  <a:cubicBezTo>
                    <a:pt x="272" y="211"/>
                    <a:pt x="271" y="211"/>
                    <a:pt x="270" y="211"/>
                  </a:cubicBezTo>
                  <a:cubicBezTo>
                    <a:pt x="269" y="211"/>
                    <a:pt x="269" y="212"/>
                    <a:pt x="268" y="212"/>
                  </a:cubicBezTo>
                  <a:cubicBezTo>
                    <a:pt x="266" y="212"/>
                    <a:pt x="264" y="212"/>
                    <a:pt x="262" y="212"/>
                  </a:cubicBezTo>
                  <a:cubicBezTo>
                    <a:pt x="261" y="213"/>
                    <a:pt x="261" y="213"/>
                    <a:pt x="260" y="214"/>
                  </a:cubicBezTo>
                  <a:cubicBezTo>
                    <a:pt x="258" y="214"/>
                    <a:pt x="255" y="214"/>
                    <a:pt x="252" y="214"/>
                  </a:cubicBezTo>
                  <a:cubicBezTo>
                    <a:pt x="252" y="213"/>
                    <a:pt x="252" y="213"/>
                    <a:pt x="251" y="213"/>
                  </a:cubicBezTo>
                  <a:cubicBezTo>
                    <a:pt x="251" y="212"/>
                    <a:pt x="250" y="212"/>
                    <a:pt x="250" y="212"/>
                  </a:cubicBezTo>
                  <a:cubicBezTo>
                    <a:pt x="241" y="212"/>
                    <a:pt x="233" y="212"/>
                    <a:pt x="224" y="212"/>
                  </a:cubicBezTo>
                  <a:cubicBezTo>
                    <a:pt x="224" y="213"/>
                    <a:pt x="223" y="213"/>
                    <a:pt x="223" y="213"/>
                  </a:cubicBezTo>
                  <a:cubicBezTo>
                    <a:pt x="221" y="213"/>
                    <a:pt x="219" y="213"/>
                    <a:pt x="216" y="213"/>
                  </a:cubicBezTo>
                  <a:cubicBezTo>
                    <a:pt x="216" y="213"/>
                    <a:pt x="215" y="213"/>
                    <a:pt x="215" y="212"/>
                  </a:cubicBezTo>
                  <a:cubicBezTo>
                    <a:pt x="211" y="212"/>
                    <a:pt x="208" y="212"/>
                    <a:pt x="204" y="212"/>
                  </a:cubicBezTo>
                  <a:cubicBezTo>
                    <a:pt x="204" y="212"/>
                    <a:pt x="203" y="211"/>
                    <a:pt x="203" y="211"/>
                  </a:cubicBezTo>
                  <a:cubicBezTo>
                    <a:pt x="202" y="211"/>
                    <a:pt x="200" y="211"/>
                    <a:pt x="199" y="211"/>
                  </a:cubicBezTo>
                  <a:cubicBezTo>
                    <a:pt x="198" y="210"/>
                    <a:pt x="198" y="210"/>
                    <a:pt x="197" y="210"/>
                  </a:cubicBezTo>
                  <a:cubicBezTo>
                    <a:pt x="196" y="210"/>
                    <a:pt x="195" y="210"/>
                    <a:pt x="194" y="210"/>
                  </a:cubicBezTo>
                  <a:cubicBezTo>
                    <a:pt x="193" y="209"/>
                    <a:pt x="193" y="209"/>
                    <a:pt x="192" y="208"/>
                  </a:cubicBezTo>
                  <a:cubicBezTo>
                    <a:pt x="191" y="208"/>
                    <a:pt x="189" y="208"/>
                    <a:pt x="188" y="208"/>
                  </a:cubicBezTo>
                  <a:cubicBezTo>
                    <a:pt x="188" y="208"/>
                    <a:pt x="187" y="207"/>
                    <a:pt x="187" y="207"/>
                  </a:cubicBezTo>
                  <a:cubicBezTo>
                    <a:pt x="185" y="207"/>
                    <a:pt x="184" y="207"/>
                    <a:pt x="183" y="206"/>
                  </a:cubicBezTo>
                  <a:cubicBezTo>
                    <a:pt x="182" y="205"/>
                    <a:pt x="180" y="206"/>
                    <a:pt x="179" y="204"/>
                  </a:cubicBezTo>
                  <a:cubicBezTo>
                    <a:pt x="178" y="204"/>
                    <a:pt x="176" y="204"/>
                    <a:pt x="175" y="204"/>
                  </a:cubicBezTo>
                  <a:cubicBezTo>
                    <a:pt x="174" y="203"/>
                    <a:pt x="172" y="202"/>
                    <a:pt x="171" y="202"/>
                  </a:cubicBezTo>
                  <a:cubicBezTo>
                    <a:pt x="169" y="201"/>
                    <a:pt x="168" y="200"/>
                    <a:pt x="166" y="200"/>
                  </a:cubicBezTo>
                  <a:cubicBezTo>
                    <a:pt x="165" y="200"/>
                    <a:pt x="165" y="199"/>
                    <a:pt x="164" y="199"/>
                  </a:cubicBezTo>
                  <a:cubicBezTo>
                    <a:pt x="162" y="199"/>
                    <a:pt x="162" y="198"/>
                    <a:pt x="160" y="197"/>
                  </a:cubicBezTo>
                  <a:cubicBezTo>
                    <a:pt x="159" y="197"/>
                    <a:pt x="158" y="196"/>
                    <a:pt x="157" y="196"/>
                  </a:cubicBezTo>
                  <a:cubicBezTo>
                    <a:pt x="156" y="196"/>
                    <a:pt x="154" y="195"/>
                    <a:pt x="153" y="194"/>
                  </a:cubicBezTo>
                  <a:cubicBezTo>
                    <a:pt x="152" y="193"/>
                    <a:pt x="151" y="194"/>
                    <a:pt x="150" y="193"/>
                  </a:cubicBezTo>
                  <a:cubicBezTo>
                    <a:pt x="149" y="192"/>
                    <a:pt x="147" y="192"/>
                    <a:pt x="146" y="191"/>
                  </a:cubicBezTo>
                  <a:cubicBezTo>
                    <a:pt x="145" y="191"/>
                    <a:pt x="144" y="189"/>
                    <a:pt x="143" y="189"/>
                  </a:cubicBezTo>
                  <a:cubicBezTo>
                    <a:pt x="142" y="189"/>
                    <a:pt x="142" y="189"/>
                    <a:pt x="141" y="188"/>
                  </a:cubicBezTo>
                  <a:cubicBezTo>
                    <a:pt x="141" y="189"/>
                    <a:pt x="140" y="190"/>
                    <a:pt x="140" y="192"/>
                  </a:cubicBezTo>
                  <a:cubicBezTo>
                    <a:pt x="140" y="192"/>
                    <a:pt x="141" y="194"/>
                    <a:pt x="141" y="195"/>
                  </a:cubicBezTo>
                  <a:cubicBezTo>
                    <a:pt x="142" y="196"/>
                    <a:pt x="143" y="197"/>
                    <a:pt x="144" y="199"/>
                  </a:cubicBezTo>
                  <a:cubicBezTo>
                    <a:pt x="145" y="200"/>
                    <a:pt x="144" y="201"/>
                    <a:pt x="146" y="202"/>
                  </a:cubicBezTo>
                  <a:cubicBezTo>
                    <a:pt x="147" y="203"/>
                    <a:pt x="145" y="205"/>
                    <a:pt x="147" y="206"/>
                  </a:cubicBezTo>
                  <a:cubicBezTo>
                    <a:pt x="147" y="208"/>
                    <a:pt x="147" y="210"/>
                    <a:pt x="147" y="212"/>
                  </a:cubicBezTo>
                  <a:cubicBezTo>
                    <a:pt x="148" y="213"/>
                    <a:pt x="148" y="214"/>
                    <a:pt x="149" y="214"/>
                  </a:cubicBezTo>
                  <a:cubicBezTo>
                    <a:pt x="149" y="217"/>
                    <a:pt x="149" y="220"/>
                    <a:pt x="149" y="222"/>
                  </a:cubicBezTo>
                  <a:cubicBezTo>
                    <a:pt x="149" y="223"/>
                    <a:pt x="150" y="223"/>
                    <a:pt x="150" y="224"/>
                  </a:cubicBezTo>
                  <a:cubicBezTo>
                    <a:pt x="150" y="226"/>
                    <a:pt x="150" y="229"/>
                    <a:pt x="150" y="231"/>
                  </a:cubicBezTo>
                  <a:cubicBezTo>
                    <a:pt x="150" y="232"/>
                    <a:pt x="151" y="232"/>
                    <a:pt x="151" y="233"/>
                  </a:cubicBezTo>
                  <a:cubicBezTo>
                    <a:pt x="151" y="236"/>
                    <a:pt x="151" y="238"/>
                    <a:pt x="151" y="241"/>
                  </a:cubicBezTo>
                  <a:cubicBezTo>
                    <a:pt x="152" y="241"/>
                    <a:pt x="152" y="242"/>
                    <a:pt x="153" y="242"/>
                  </a:cubicBezTo>
                  <a:cubicBezTo>
                    <a:pt x="153" y="245"/>
                    <a:pt x="153" y="248"/>
                    <a:pt x="153" y="250"/>
                  </a:cubicBezTo>
                  <a:cubicBezTo>
                    <a:pt x="153" y="251"/>
                    <a:pt x="153" y="251"/>
                    <a:pt x="154" y="251"/>
                  </a:cubicBezTo>
                  <a:cubicBezTo>
                    <a:pt x="154" y="251"/>
                    <a:pt x="154" y="252"/>
                    <a:pt x="154" y="252"/>
                  </a:cubicBezTo>
                  <a:cubicBezTo>
                    <a:pt x="154" y="261"/>
                    <a:pt x="154" y="270"/>
                    <a:pt x="154" y="280"/>
                  </a:cubicBezTo>
                  <a:cubicBezTo>
                    <a:pt x="154" y="280"/>
                    <a:pt x="155" y="280"/>
                    <a:pt x="155" y="281"/>
                  </a:cubicBezTo>
                  <a:cubicBezTo>
                    <a:pt x="155" y="283"/>
                    <a:pt x="155" y="284"/>
                    <a:pt x="155" y="286"/>
                  </a:cubicBezTo>
                  <a:cubicBezTo>
                    <a:pt x="155" y="286"/>
                    <a:pt x="155" y="287"/>
                    <a:pt x="155" y="287"/>
                  </a:cubicBezTo>
                  <a:cubicBezTo>
                    <a:pt x="153" y="289"/>
                    <a:pt x="151" y="291"/>
                    <a:pt x="148" y="293"/>
                  </a:cubicBezTo>
                  <a:cubicBezTo>
                    <a:pt x="149" y="294"/>
                    <a:pt x="149" y="295"/>
                    <a:pt x="150" y="296"/>
                  </a:cubicBezTo>
                  <a:cubicBezTo>
                    <a:pt x="150" y="297"/>
                    <a:pt x="150" y="298"/>
                    <a:pt x="150" y="300"/>
                  </a:cubicBezTo>
                  <a:cubicBezTo>
                    <a:pt x="152" y="301"/>
                    <a:pt x="150" y="304"/>
                    <a:pt x="153" y="305"/>
                  </a:cubicBezTo>
                  <a:cubicBezTo>
                    <a:pt x="153" y="312"/>
                    <a:pt x="153" y="318"/>
                    <a:pt x="153" y="325"/>
                  </a:cubicBezTo>
                  <a:cubicBezTo>
                    <a:pt x="153" y="326"/>
                    <a:pt x="153" y="326"/>
                    <a:pt x="154" y="327"/>
                  </a:cubicBezTo>
                  <a:cubicBezTo>
                    <a:pt x="154" y="329"/>
                    <a:pt x="154" y="331"/>
                    <a:pt x="154" y="333"/>
                  </a:cubicBezTo>
                  <a:cubicBezTo>
                    <a:pt x="154" y="333"/>
                    <a:pt x="155" y="334"/>
                    <a:pt x="155" y="335"/>
                  </a:cubicBezTo>
                  <a:cubicBezTo>
                    <a:pt x="155" y="336"/>
                    <a:pt x="155" y="338"/>
                    <a:pt x="155" y="340"/>
                  </a:cubicBezTo>
                  <a:cubicBezTo>
                    <a:pt x="156" y="340"/>
                    <a:pt x="156" y="341"/>
                    <a:pt x="156" y="341"/>
                  </a:cubicBezTo>
                  <a:cubicBezTo>
                    <a:pt x="156" y="341"/>
                    <a:pt x="157" y="341"/>
                    <a:pt x="157" y="341"/>
                  </a:cubicBezTo>
                  <a:cubicBezTo>
                    <a:pt x="157" y="344"/>
                    <a:pt x="157" y="346"/>
                    <a:pt x="157" y="348"/>
                  </a:cubicBezTo>
                  <a:cubicBezTo>
                    <a:pt x="157" y="348"/>
                    <a:pt x="157" y="349"/>
                    <a:pt x="158" y="349"/>
                  </a:cubicBezTo>
                  <a:cubicBezTo>
                    <a:pt x="158" y="351"/>
                    <a:pt x="158" y="353"/>
                    <a:pt x="158" y="356"/>
                  </a:cubicBezTo>
                  <a:cubicBezTo>
                    <a:pt x="158" y="356"/>
                    <a:pt x="159" y="357"/>
                    <a:pt x="159" y="357"/>
                  </a:cubicBezTo>
                  <a:cubicBezTo>
                    <a:pt x="159" y="359"/>
                    <a:pt x="159" y="361"/>
                    <a:pt x="159" y="363"/>
                  </a:cubicBezTo>
                  <a:cubicBezTo>
                    <a:pt x="160" y="363"/>
                    <a:pt x="160" y="364"/>
                    <a:pt x="161" y="364"/>
                  </a:cubicBezTo>
                  <a:cubicBezTo>
                    <a:pt x="161" y="366"/>
                    <a:pt x="161" y="368"/>
                    <a:pt x="161" y="370"/>
                  </a:cubicBezTo>
                  <a:cubicBezTo>
                    <a:pt x="161" y="371"/>
                    <a:pt x="162" y="371"/>
                    <a:pt x="162" y="372"/>
                  </a:cubicBezTo>
                  <a:cubicBezTo>
                    <a:pt x="162" y="374"/>
                    <a:pt x="162" y="375"/>
                    <a:pt x="162" y="377"/>
                  </a:cubicBezTo>
                  <a:cubicBezTo>
                    <a:pt x="162" y="378"/>
                    <a:pt x="163" y="378"/>
                    <a:pt x="163" y="379"/>
                  </a:cubicBezTo>
                  <a:cubicBezTo>
                    <a:pt x="163" y="381"/>
                    <a:pt x="163" y="384"/>
                    <a:pt x="163" y="387"/>
                  </a:cubicBezTo>
                  <a:cubicBezTo>
                    <a:pt x="164" y="387"/>
                    <a:pt x="164" y="387"/>
                    <a:pt x="165" y="388"/>
                  </a:cubicBezTo>
                  <a:cubicBezTo>
                    <a:pt x="165" y="390"/>
                    <a:pt x="164" y="393"/>
                    <a:pt x="165" y="396"/>
                  </a:cubicBezTo>
                  <a:cubicBezTo>
                    <a:pt x="166" y="397"/>
                    <a:pt x="166" y="398"/>
                    <a:pt x="166" y="400"/>
                  </a:cubicBezTo>
                  <a:cubicBezTo>
                    <a:pt x="167" y="401"/>
                    <a:pt x="168" y="402"/>
                    <a:pt x="170" y="403"/>
                  </a:cubicBezTo>
                  <a:cubicBezTo>
                    <a:pt x="171" y="403"/>
                    <a:pt x="173" y="403"/>
                    <a:pt x="174" y="403"/>
                  </a:cubicBezTo>
                  <a:cubicBezTo>
                    <a:pt x="175" y="404"/>
                    <a:pt x="175" y="404"/>
                    <a:pt x="176" y="405"/>
                  </a:cubicBezTo>
                  <a:cubicBezTo>
                    <a:pt x="181" y="405"/>
                    <a:pt x="187" y="405"/>
                    <a:pt x="192" y="405"/>
                  </a:cubicBezTo>
                  <a:cubicBezTo>
                    <a:pt x="193" y="405"/>
                    <a:pt x="193" y="406"/>
                    <a:pt x="193" y="406"/>
                  </a:cubicBezTo>
                  <a:cubicBezTo>
                    <a:pt x="198" y="406"/>
                    <a:pt x="202" y="406"/>
                    <a:pt x="207" y="406"/>
                  </a:cubicBezTo>
                  <a:cubicBezTo>
                    <a:pt x="207" y="406"/>
                    <a:pt x="208" y="407"/>
                    <a:pt x="208" y="407"/>
                  </a:cubicBezTo>
                  <a:cubicBezTo>
                    <a:pt x="211" y="407"/>
                    <a:pt x="213" y="407"/>
                    <a:pt x="216" y="407"/>
                  </a:cubicBezTo>
                  <a:cubicBezTo>
                    <a:pt x="217" y="408"/>
                    <a:pt x="217" y="409"/>
                    <a:pt x="218" y="410"/>
                  </a:cubicBezTo>
                  <a:cubicBezTo>
                    <a:pt x="218" y="413"/>
                    <a:pt x="218" y="417"/>
                    <a:pt x="218" y="421"/>
                  </a:cubicBezTo>
                  <a:cubicBezTo>
                    <a:pt x="217" y="423"/>
                    <a:pt x="217" y="423"/>
                    <a:pt x="217" y="426"/>
                  </a:cubicBezTo>
                  <a:cubicBezTo>
                    <a:pt x="216" y="426"/>
                    <a:pt x="215" y="427"/>
                    <a:pt x="213" y="429"/>
                  </a:cubicBezTo>
                  <a:cubicBezTo>
                    <a:pt x="212" y="429"/>
                    <a:pt x="211" y="429"/>
                    <a:pt x="210" y="429"/>
                  </a:cubicBezTo>
                  <a:cubicBezTo>
                    <a:pt x="209" y="429"/>
                    <a:pt x="209" y="430"/>
                    <a:pt x="208" y="430"/>
                  </a:cubicBezTo>
                  <a:cubicBezTo>
                    <a:pt x="206" y="430"/>
                    <a:pt x="205" y="430"/>
                    <a:pt x="203" y="430"/>
                  </a:cubicBezTo>
                  <a:cubicBezTo>
                    <a:pt x="202" y="431"/>
                    <a:pt x="202" y="431"/>
                    <a:pt x="201" y="431"/>
                  </a:cubicBezTo>
                  <a:cubicBezTo>
                    <a:pt x="199" y="431"/>
                    <a:pt x="196" y="431"/>
                    <a:pt x="193" y="431"/>
                  </a:cubicBezTo>
                  <a:cubicBezTo>
                    <a:pt x="193" y="432"/>
                    <a:pt x="193" y="432"/>
                    <a:pt x="192" y="433"/>
                  </a:cubicBezTo>
                  <a:cubicBezTo>
                    <a:pt x="191" y="433"/>
                    <a:pt x="189" y="433"/>
                    <a:pt x="187" y="433"/>
                  </a:cubicBezTo>
                  <a:cubicBezTo>
                    <a:pt x="186" y="432"/>
                    <a:pt x="186" y="432"/>
                    <a:pt x="185" y="432"/>
                  </a:cubicBezTo>
                  <a:cubicBezTo>
                    <a:pt x="181" y="432"/>
                    <a:pt x="176" y="432"/>
                    <a:pt x="171" y="432"/>
                  </a:cubicBezTo>
                  <a:cubicBezTo>
                    <a:pt x="170" y="431"/>
                    <a:pt x="170" y="431"/>
                    <a:pt x="169" y="430"/>
                  </a:cubicBezTo>
                  <a:cubicBezTo>
                    <a:pt x="163" y="430"/>
                    <a:pt x="157" y="430"/>
                    <a:pt x="151" y="430"/>
                  </a:cubicBezTo>
                  <a:cubicBezTo>
                    <a:pt x="150" y="429"/>
                    <a:pt x="148" y="428"/>
                    <a:pt x="147" y="426"/>
                  </a:cubicBezTo>
                  <a:cubicBezTo>
                    <a:pt x="147" y="425"/>
                    <a:pt x="145" y="424"/>
                    <a:pt x="146" y="422"/>
                  </a:cubicBezTo>
                  <a:cubicBezTo>
                    <a:pt x="145" y="421"/>
                    <a:pt x="144" y="420"/>
                    <a:pt x="145" y="418"/>
                  </a:cubicBezTo>
                  <a:cubicBezTo>
                    <a:pt x="145" y="417"/>
                    <a:pt x="143" y="416"/>
                    <a:pt x="143" y="415"/>
                  </a:cubicBezTo>
                  <a:cubicBezTo>
                    <a:pt x="142" y="414"/>
                    <a:pt x="142" y="412"/>
                    <a:pt x="141" y="412"/>
                  </a:cubicBezTo>
                  <a:cubicBezTo>
                    <a:pt x="140" y="411"/>
                    <a:pt x="141" y="409"/>
                    <a:pt x="140" y="408"/>
                  </a:cubicBezTo>
                  <a:cubicBezTo>
                    <a:pt x="139" y="407"/>
                    <a:pt x="138" y="406"/>
                    <a:pt x="138" y="404"/>
                  </a:cubicBezTo>
                  <a:cubicBezTo>
                    <a:pt x="138" y="403"/>
                    <a:pt x="137" y="402"/>
                    <a:pt x="137" y="401"/>
                  </a:cubicBezTo>
                  <a:cubicBezTo>
                    <a:pt x="136" y="399"/>
                    <a:pt x="135" y="398"/>
                    <a:pt x="135" y="396"/>
                  </a:cubicBezTo>
                  <a:cubicBezTo>
                    <a:pt x="134" y="395"/>
                    <a:pt x="134" y="393"/>
                    <a:pt x="133" y="392"/>
                  </a:cubicBezTo>
                  <a:cubicBezTo>
                    <a:pt x="131" y="391"/>
                    <a:pt x="131" y="390"/>
                    <a:pt x="130" y="388"/>
                  </a:cubicBezTo>
                  <a:cubicBezTo>
                    <a:pt x="130" y="387"/>
                    <a:pt x="128" y="385"/>
                    <a:pt x="129" y="383"/>
                  </a:cubicBezTo>
                  <a:cubicBezTo>
                    <a:pt x="129" y="383"/>
                    <a:pt x="127" y="382"/>
                    <a:pt x="127" y="381"/>
                  </a:cubicBezTo>
                  <a:cubicBezTo>
                    <a:pt x="127" y="379"/>
                    <a:pt x="125" y="379"/>
                    <a:pt x="126" y="377"/>
                  </a:cubicBezTo>
                  <a:cubicBezTo>
                    <a:pt x="126" y="376"/>
                    <a:pt x="124" y="375"/>
                    <a:pt x="124" y="373"/>
                  </a:cubicBezTo>
                  <a:cubicBezTo>
                    <a:pt x="123" y="372"/>
                    <a:pt x="123" y="371"/>
                    <a:pt x="123" y="370"/>
                  </a:cubicBezTo>
                  <a:cubicBezTo>
                    <a:pt x="123" y="369"/>
                    <a:pt x="123" y="369"/>
                    <a:pt x="123" y="369"/>
                  </a:cubicBezTo>
                  <a:cubicBezTo>
                    <a:pt x="122" y="368"/>
                    <a:pt x="122" y="366"/>
                    <a:pt x="121" y="365"/>
                  </a:cubicBezTo>
                  <a:cubicBezTo>
                    <a:pt x="121" y="363"/>
                    <a:pt x="119" y="362"/>
                    <a:pt x="119" y="361"/>
                  </a:cubicBezTo>
                  <a:cubicBezTo>
                    <a:pt x="119" y="359"/>
                    <a:pt x="118" y="359"/>
                    <a:pt x="118" y="358"/>
                  </a:cubicBezTo>
                  <a:cubicBezTo>
                    <a:pt x="118" y="357"/>
                    <a:pt x="118" y="356"/>
                    <a:pt x="118" y="355"/>
                  </a:cubicBezTo>
                  <a:cubicBezTo>
                    <a:pt x="118" y="354"/>
                    <a:pt x="117" y="354"/>
                    <a:pt x="117" y="353"/>
                  </a:cubicBezTo>
                  <a:cubicBezTo>
                    <a:pt x="117" y="352"/>
                    <a:pt x="117" y="351"/>
                    <a:pt x="116" y="349"/>
                  </a:cubicBezTo>
                  <a:cubicBezTo>
                    <a:pt x="114" y="348"/>
                    <a:pt x="116" y="345"/>
                    <a:pt x="114" y="344"/>
                  </a:cubicBezTo>
                  <a:cubicBezTo>
                    <a:pt x="114" y="342"/>
                    <a:pt x="114" y="339"/>
                    <a:pt x="114" y="336"/>
                  </a:cubicBezTo>
                  <a:cubicBezTo>
                    <a:pt x="112" y="338"/>
                    <a:pt x="109" y="338"/>
                    <a:pt x="108" y="341"/>
                  </a:cubicBezTo>
                  <a:cubicBezTo>
                    <a:pt x="107" y="343"/>
                    <a:pt x="105" y="344"/>
                    <a:pt x="104" y="346"/>
                  </a:cubicBezTo>
                  <a:cubicBezTo>
                    <a:pt x="102" y="346"/>
                    <a:pt x="102" y="347"/>
                    <a:pt x="101" y="348"/>
                  </a:cubicBezTo>
                  <a:cubicBezTo>
                    <a:pt x="99" y="349"/>
                    <a:pt x="97" y="352"/>
                    <a:pt x="95" y="353"/>
                  </a:cubicBezTo>
                  <a:cubicBezTo>
                    <a:pt x="93" y="354"/>
                    <a:pt x="92" y="356"/>
                    <a:pt x="90" y="357"/>
                  </a:cubicBezTo>
                  <a:cubicBezTo>
                    <a:pt x="89" y="358"/>
                    <a:pt x="87" y="358"/>
                    <a:pt x="86" y="359"/>
                  </a:cubicBezTo>
                  <a:cubicBezTo>
                    <a:pt x="85" y="361"/>
                    <a:pt x="83" y="361"/>
                    <a:pt x="82" y="363"/>
                  </a:cubicBezTo>
                  <a:cubicBezTo>
                    <a:pt x="81" y="364"/>
                    <a:pt x="79" y="364"/>
                    <a:pt x="78" y="365"/>
                  </a:cubicBezTo>
                  <a:cubicBezTo>
                    <a:pt x="77" y="367"/>
                    <a:pt x="75" y="367"/>
                    <a:pt x="73" y="368"/>
                  </a:cubicBezTo>
                  <a:cubicBezTo>
                    <a:pt x="72" y="369"/>
                    <a:pt x="71" y="369"/>
                    <a:pt x="70" y="371"/>
                  </a:cubicBezTo>
                  <a:cubicBezTo>
                    <a:pt x="69" y="372"/>
                    <a:pt x="67" y="371"/>
                    <a:pt x="67" y="372"/>
                  </a:cubicBezTo>
                  <a:cubicBezTo>
                    <a:pt x="65" y="372"/>
                    <a:pt x="64" y="374"/>
                    <a:pt x="63" y="375"/>
                  </a:cubicBezTo>
                  <a:cubicBezTo>
                    <a:pt x="63" y="375"/>
                    <a:pt x="62" y="375"/>
                    <a:pt x="62" y="375"/>
                  </a:cubicBezTo>
                  <a:cubicBezTo>
                    <a:pt x="60" y="375"/>
                    <a:pt x="60" y="377"/>
                    <a:pt x="58" y="377"/>
                  </a:cubicBezTo>
                  <a:cubicBezTo>
                    <a:pt x="57" y="379"/>
                    <a:pt x="54" y="379"/>
                    <a:pt x="53" y="381"/>
                  </a:cubicBezTo>
                  <a:cubicBezTo>
                    <a:pt x="51" y="382"/>
                    <a:pt x="49" y="383"/>
                    <a:pt x="48" y="385"/>
                  </a:cubicBezTo>
                  <a:cubicBezTo>
                    <a:pt x="45" y="384"/>
                    <a:pt x="45" y="387"/>
                    <a:pt x="43" y="387"/>
                  </a:cubicBezTo>
                  <a:cubicBezTo>
                    <a:pt x="41" y="387"/>
                    <a:pt x="41" y="390"/>
                    <a:pt x="38" y="390"/>
                  </a:cubicBezTo>
                  <a:cubicBezTo>
                    <a:pt x="37" y="391"/>
                    <a:pt x="36" y="392"/>
                    <a:pt x="35" y="394"/>
                  </a:cubicBezTo>
                  <a:cubicBezTo>
                    <a:pt x="35" y="394"/>
                    <a:pt x="35" y="395"/>
                    <a:pt x="35" y="396"/>
                  </a:cubicBezTo>
                  <a:cubicBezTo>
                    <a:pt x="38" y="397"/>
                    <a:pt x="40" y="400"/>
                    <a:pt x="44" y="399"/>
                  </a:cubicBezTo>
                  <a:cubicBezTo>
                    <a:pt x="44" y="399"/>
                    <a:pt x="45" y="400"/>
                    <a:pt x="46" y="401"/>
                  </a:cubicBezTo>
                  <a:cubicBezTo>
                    <a:pt x="47" y="401"/>
                    <a:pt x="49" y="402"/>
                    <a:pt x="50" y="403"/>
                  </a:cubicBezTo>
                  <a:cubicBezTo>
                    <a:pt x="51" y="404"/>
                    <a:pt x="52" y="403"/>
                    <a:pt x="53" y="404"/>
                  </a:cubicBezTo>
                  <a:cubicBezTo>
                    <a:pt x="54" y="404"/>
                    <a:pt x="54" y="405"/>
                    <a:pt x="55" y="405"/>
                  </a:cubicBezTo>
                  <a:cubicBezTo>
                    <a:pt x="56" y="405"/>
                    <a:pt x="56" y="405"/>
                    <a:pt x="56" y="405"/>
                  </a:cubicBezTo>
                  <a:cubicBezTo>
                    <a:pt x="57" y="407"/>
                    <a:pt x="60" y="407"/>
                    <a:pt x="61" y="409"/>
                  </a:cubicBezTo>
                  <a:cubicBezTo>
                    <a:pt x="62" y="410"/>
                    <a:pt x="63" y="411"/>
                    <a:pt x="64" y="412"/>
                  </a:cubicBezTo>
                  <a:cubicBezTo>
                    <a:pt x="64" y="415"/>
                    <a:pt x="64" y="417"/>
                    <a:pt x="64" y="420"/>
                  </a:cubicBezTo>
                  <a:cubicBezTo>
                    <a:pt x="63" y="421"/>
                    <a:pt x="62" y="422"/>
                    <a:pt x="61" y="424"/>
                  </a:cubicBezTo>
                  <a:cubicBezTo>
                    <a:pt x="60" y="422"/>
                    <a:pt x="58" y="421"/>
                    <a:pt x="58" y="420"/>
                  </a:cubicBezTo>
                  <a:cubicBezTo>
                    <a:pt x="54" y="419"/>
                    <a:pt x="53" y="421"/>
                    <a:pt x="51" y="422"/>
                  </a:cubicBezTo>
                  <a:cubicBezTo>
                    <a:pt x="48" y="422"/>
                    <a:pt x="46" y="422"/>
                    <a:pt x="44" y="422"/>
                  </a:cubicBezTo>
                  <a:cubicBezTo>
                    <a:pt x="42" y="421"/>
                    <a:pt x="41" y="420"/>
                    <a:pt x="40" y="417"/>
                  </a:cubicBezTo>
                  <a:cubicBezTo>
                    <a:pt x="40" y="416"/>
                    <a:pt x="39" y="416"/>
                    <a:pt x="37" y="415"/>
                  </a:cubicBezTo>
                  <a:cubicBezTo>
                    <a:pt x="36" y="415"/>
                    <a:pt x="35" y="414"/>
                    <a:pt x="33" y="413"/>
                  </a:cubicBezTo>
                  <a:cubicBezTo>
                    <a:pt x="30" y="413"/>
                    <a:pt x="28" y="413"/>
                    <a:pt x="25" y="413"/>
                  </a:cubicBezTo>
                  <a:cubicBezTo>
                    <a:pt x="25" y="413"/>
                    <a:pt x="24" y="413"/>
                    <a:pt x="24" y="414"/>
                  </a:cubicBezTo>
                  <a:cubicBezTo>
                    <a:pt x="24" y="415"/>
                    <a:pt x="24" y="417"/>
                    <a:pt x="24" y="419"/>
                  </a:cubicBezTo>
                  <a:cubicBezTo>
                    <a:pt x="26" y="420"/>
                    <a:pt x="26" y="420"/>
                    <a:pt x="26" y="423"/>
                  </a:cubicBezTo>
                  <a:cubicBezTo>
                    <a:pt x="25" y="424"/>
                    <a:pt x="23" y="425"/>
                    <a:pt x="22" y="426"/>
                  </a:cubicBezTo>
                  <a:cubicBezTo>
                    <a:pt x="20" y="426"/>
                    <a:pt x="20" y="424"/>
                    <a:pt x="18" y="423"/>
                  </a:cubicBezTo>
                  <a:cubicBezTo>
                    <a:pt x="18" y="421"/>
                    <a:pt x="18" y="418"/>
                    <a:pt x="18" y="416"/>
                  </a:cubicBezTo>
                  <a:cubicBezTo>
                    <a:pt x="17" y="416"/>
                    <a:pt x="17" y="415"/>
                    <a:pt x="16" y="415"/>
                  </a:cubicBezTo>
                  <a:cubicBezTo>
                    <a:pt x="17" y="414"/>
                    <a:pt x="17" y="414"/>
                    <a:pt x="18" y="413"/>
                  </a:cubicBezTo>
                  <a:cubicBezTo>
                    <a:pt x="18" y="412"/>
                    <a:pt x="18" y="411"/>
                    <a:pt x="18" y="410"/>
                  </a:cubicBezTo>
                  <a:cubicBezTo>
                    <a:pt x="17" y="409"/>
                    <a:pt x="17" y="409"/>
                    <a:pt x="17" y="409"/>
                  </a:cubicBezTo>
                  <a:cubicBezTo>
                    <a:pt x="16" y="408"/>
                    <a:pt x="15" y="406"/>
                    <a:pt x="14" y="405"/>
                  </a:cubicBezTo>
                  <a:cubicBezTo>
                    <a:pt x="13" y="404"/>
                    <a:pt x="12" y="404"/>
                    <a:pt x="10" y="403"/>
                  </a:cubicBezTo>
                  <a:cubicBezTo>
                    <a:pt x="9" y="403"/>
                    <a:pt x="8" y="401"/>
                    <a:pt x="7" y="400"/>
                  </a:cubicBezTo>
                  <a:cubicBezTo>
                    <a:pt x="6" y="400"/>
                    <a:pt x="5" y="400"/>
                    <a:pt x="5" y="399"/>
                  </a:cubicBezTo>
                  <a:cubicBezTo>
                    <a:pt x="4" y="398"/>
                    <a:pt x="3" y="397"/>
                    <a:pt x="2" y="396"/>
                  </a:cubicBezTo>
                  <a:cubicBezTo>
                    <a:pt x="1" y="396"/>
                    <a:pt x="1" y="394"/>
                    <a:pt x="0" y="393"/>
                  </a:cubicBezTo>
                  <a:cubicBezTo>
                    <a:pt x="0" y="391"/>
                    <a:pt x="0" y="389"/>
                    <a:pt x="0" y="387"/>
                  </a:cubicBezTo>
                  <a:cubicBezTo>
                    <a:pt x="1" y="386"/>
                    <a:pt x="1" y="386"/>
                    <a:pt x="2" y="385"/>
                  </a:cubicBezTo>
                  <a:cubicBezTo>
                    <a:pt x="3" y="383"/>
                    <a:pt x="3" y="381"/>
                    <a:pt x="4" y="379"/>
                  </a:cubicBezTo>
                  <a:cubicBezTo>
                    <a:pt x="5" y="377"/>
                    <a:pt x="7" y="376"/>
                    <a:pt x="8" y="375"/>
                  </a:cubicBezTo>
                  <a:cubicBezTo>
                    <a:pt x="10" y="373"/>
                    <a:pt x="11" y="370"/>
                    <a:pt x="13" y="368"/>
                  </a:cubicBezTo>
                  <a:cubicBezTo>
                    <a:pt x="15" y="367"/>
                    <a:pt x="17" y="367"/>
                    <a:pt x="18" y="365"/>
                  </a:cubicBezTo>
                  <a:cubicBezTo>
                    <a:pt x="19" y="364"/>
                    <a:pt x="20" y="362"/>
                    <a:pt x="23" y="362"/>
                  </a:cubicBezTo>
                  <a:cubicBezTo>
                    <a:pt x="23" y="362"/>
                    <a:pt x="23" y="361"/>
                    <a:pt x="23" y="361"/>
                  </a:cubicBezTo>
                  <a:cubicBezTo>
                    <a:pt x="25" y="360"/>
                    <a:pt x="26" y="359"/>
                    <a:pt x="27" y="357"/>
                  </a:cubicBezTo>
                  <a:cubicBezTo>
                    <a:pt x="28" y="356"/>
                    <a:pt x="29" y="357"/>
                    <a:pt x="30" y="356"/>
                  </a:cubicBezTo>
                  <a:cubicBezTo>
                    <a:pt x="31" y="354"/>
                    <a:pt x="33" y="353"/>
                    <a:pt x="35" y="352"/>
                  </a:cubicBezTo>
                  <a:cubicBezTo>
                    <a:pt x="36" y="351"/>
                    <a:pt x="37" y="350"/>
                    <a:pt x="39" y="349"/>
                  </a:cubicBezTo>
                  <a:cubicBezTo>
                    <a:pt x="40" y="348"/>
                    <a:pt x="41" y="347"/>
                    <a:pt x="43" y="347"/>
                  </a:cubicBezTo>
                  <a:cubicBezTo>
                    <a:pt x="46" y="346"/>
                    <a:pt x="47" y="344"/>
                    <a:pt x="49" y="343"/>
                  </a:cubicBezTo>
                  <a:cubicBezTo>
                    <a:pt x="52" y="342"/>
                    <a:pt x="54" y="341"/>
                    <a:pt x="56" y="339"/>
                  </a:cubicBezTo>
                  <a:cubicBezTo>
                    <a:pt x="57" y="338"/>
                    <a:pt x="59" y="338"/>
                    <a:pt x="60" y="338"/>
                  </a:cubicBezTo>
                  <a:cubicBezTo>
                    <a:pt x="61" y="336"/>
                    <a:pt x="63" y="335"/>
                    <a:pt x="65" y="334"/>
                  </a:cubicBezTo>
                  <a:cubicBezTo>
                    <a:pt x="66" y="334"/>
                    <a:pt x="66" y="333"/>
                    <a:pt x="68" y="332"/>
                  </a:cubicBezTo>
                  <a:cubicBezTo>
                    <a:pt x="69" y="332"/>
                    <a:pt x="70" y="330"/>
                    <a:pt x="71" y="330"/>
                  </a:cubicBezTo>
                  <a:cubicBezTo>
                    <a:pt x="73" y="330"/>
                    <a:pt x="73" y="328"/>
                    <a:pt x="74" y="327"/>
                  </a:cubicBezTo>
                  <a:cubicBezTo>
                    <a:pt x="76" y="327"/>
                    <a:pt x="78" y="326"/>
                    <a:pt x="79" y="325"/>
                  </a:cubicBezTo>
                  <a:cubicBezTo>
                    <a:pt x="81" y="324"/>
                    <a:pt x="82" y="323"/>
                    <a:pt x="83" y="321"/>
                  </a:cubicBezTo>
                  <a:cubicBezTo>
                    <a:pt x="83" y="319"/>
                    <a:pt x="82" y="317"/>
                    <a:pt x="81" y="315"/>
                  </a:cubicBezTo>
                  <a:cubicBezTo>
                    <a:pt x="80" y="314"/>
                    <a:pt x="79" y="312"/>
                    <a:pt x="78" y="311"/>
                  </a:cubicBezTo>
                  <a:cubicBezTo>
                    <a:pt x="78" y="310"/>
                    <a:pt x="78" y="308"/>
                    <a:pt x="76" y="308"/>
                  </a:cubicBezTo>
                  <a:cubicBezTo>
                    <a:pt x="75" y="307"/>
                    <a:pt x="75" y="305"/>
                    <a:pt x="75" y="305"/>
                  </a:cubicBezTo>
                  <a:cubicBezTo>
                    <a:pt x="73" y="303"/>
                    <a:pt x="73" y="302"/>
                    <a:pt x="72" y="300"/>
                  </a:cubicBezTo>
                  <a:cubicBezTo>
                    <a:pt x="71" y="299"/>
                    <a:pt x="71" y="298"/>
                    <a:pt x="70" y="297"/>
                  </a:cubicBezTo>
                  <a:cubicBezTo>
                    <a:pt x="69" y="297"/>
                    <a:pt x="68" y="296"/>
                    <a:pt x="68" y="294"/>
                  </a:cubicBezTo>
                  <a:cubicBezTo>
                    <a:pt x="65" y="291"/>
                    <a:pt x="64" y="287"/>
                    <a:pt x="62" y="283"/>
                  </a:cubicBezTo>
                  <a:cubicBezTo>
                    <a:pt x="61" y="282"/>
                    <a:pt x="61" y="282"/>
                    <a:pt x="60" y="281"/>
                  </a:cubicBezTo>
                  <a:cubicBezTo>
                    <a:pt x="60" y="280"/>
                    <a:pt x="60" y="279"/>
                    <a:pt x="60" y="279"/>
                  </a:cubicBezTo>
                  <a:cubicBezTo>
                    <a:pt x="59" y="277"/>
                    <a:pt x="57" y="276"/>
                    <a:pt x="58" y="273"/>
                  </a:cubicBezTo>
                  <a:cubicBezTo>
                    <a:pt x="56" y="272"/>
                    <a:pt x="56" y="270"/>
                    <a:pt x="56" y="269"/>
                  </a:cubicBezTo>
                  <a:cubicBezTo>
                    <a:pt x="55" y="268"/>
                    <a:pt x="54" y="268"/>
                    <a:pt x="53" y="267"/>
                  </a:cubicBezTo>
                  <a:cubicBezTo>
                    <a:pt x="53" y="267"/>
                    <a:pt x="52" y="266"/>
                    <a:pt x="51" y="266"/>
                  </a:cubicBezTo>
                  <a:cubicBezTo>
                    <a:pt x="50" y="266"/>
                    <a:pt x="50" y="265"/>
                    <a:pt x="49" y="264"/>
                  </a:cubicBezTo>
                  <a:cubicBezTo>
                    <a:pt x="48" y="263"/>
                    <a:pt x="47" y="263"/>
                    <a:pt x="47" y="262"/>
                  </a:cubicBezTo>
                  <a:cubicBezTo>
                    <a:pt x="46" y="261"/>
                    <a:pt x="45" y="261"/>
                    <a:pt x="44" y="260"/>
                  </a:cubicBezTo>
                  <a:cubicBezTo>
                    <a:pt x="44" y="259"/>
                    <a:pt x="44" y="258"/>
                    <a:pt x="44" y="257"/>
                  </a:cubicBezTo>
                  <a:cubicBezTo>
                    <a:pt x="44" y="257"/>
                    <a:pt x="44" y="256"/>
                    <a:pt x="43" y="256"/>
                  </a:cubicBezTo>
                  <a:cubicBezTo>
                    <a:pt x="43" y="247"/>
                    <a:pt x="43" y="239"/>
                    <a:pt x="43" y="230"/>
                  </a:cubicBezTo>
                  <a:cubicBezTo>
                    <a:pt x="43" y="230"/>
                    <a:pt x="44" y="230"/>
                    <a:pt x="44" y="229"/>
                  </a:cubicBezTo>
                  <a:cubicBezTo>
                    <a:pt x="45" y="228"/>
                    <a:pt x="44" y="226"/>
                    <a:pt x="44" y="225"/>
                  </a:cubicBezTo>
                  <a:cubicBezTo>
                    <a:pt x="45" y="225"/>
                    <a:pt x="45" y="224"/>
                    <a:pt x="45" y="224"/>
                  </a:cubicBezTo>
                  <a:cubicBezTo>
                    <a:pt x="46" y="222"/>
                    <a:pt x="45" y="221"/>
                    <a:pt x="47" y="219"/>
                  </a:cubicBezTo>
                  <a:cubicBezTo>
                    <a:pt x="47" y="219"/>
                    <a:pt x="47" y="218"/>
                    <a:pt x="47" y="217"/>
                  </a:cubicBezTo>
                  <a:cubicBezTo>
                    <a:pt x="47" y="207"/>
                    <a:pt x="47" y="197"/>
                    <a:pt x="47" y="187"/>
                  </a:cubicBezTo>
                  <a:cubicBezTo>
                    <a:pt x="47" y="186"/>
                    <a:pt x="47" y="185"/>
                    <a:pt x="47" y="183"/>
                  </a:cubicBezTo>
                  <a:cubicBezTo>
                    <a:pt x="48" y="183"/>
                    <a:pt x="48" y="183"/>
                    <a:pt x="48" y="182"/>
                  </a:cubicBezTo>
                  <a:cubicBezTo>
                    <a:pt x="48" y="181"/>
                    <a:pt x="48" y="179"/>
                    <a:pt x="48" y="177"/>
                  </a:cubicBezTo>
                  <a:cubicBezTo>
                    <a:pt x="49" y="177"/>
                    <a:pt x="49" y="176"/>
                    <a:pt x="50" y="175"/>
                  </a:cubicBezTo>
                  <a:cubicBezTo>
                    <a:pt x="50" y="174"/>
                    <a:pt x="50" y="172"/>
                    <a:pt x="50" y="170"/>
                  </a:cubicBezTo>
                  <a:cubicBezTo>
                    <a:pt x="50" y="170"/>
                    <a:pt x="51" y="169"/>
                    <a:pt x="51" y="169"/>
                  </a:cubicBezTo>
                  <a:cubicBezTo>
                    <a:pt x="51" y="168"/>
                    <a:pt x="51" y="166"/>
                    <a:pt x="52" y="165"/>
                  </a:cubicBezTo>
                  <a:cubicBezTo>
                    <a:pt x="53" y="164"/>
                    <a:pt x="54" y="163"/>
                    <a:pt x="54" y="161"/>
                  </a:cubicBezTo>
                  <a:cubicBezTo>
                    <a:pt x="53" y="159"/>
                    <a:pt x="55" y="159"/>
                    <a:pt x="55" y="157"/>
                  </a:cubicBezTo>
                  <a:cubicBezTo>
                    <a:pt x="55" y="156"/>
                    <a:pt x="56" y="155"/>
                    <a:pt x="56" y="154"/>
                  </a:cubicBezTo>
                  <a:cubicBezTo>
                    <a:pt x="57" y="152"/>
                    <a:pt x="58" y="151"/>
                    <a:pt x="58" y="150"/>
                  </a:cubicBezTo>
                  <a:cubicBezTo>
                    <a:pt x="58" y="148"/>
                    <a:pt x="59" y="147"/>
                    <a:pt x="60" y="146"/>
                  </a:cubicBezTo>
                  <a:cubicBezTo>
                    <a:pt x="60" y="144"/>
                    <a:pt x="61" y="143"/>
                    <a:pt x="62" y="141"/>
                  </a:cubicBezTo>
                  <a:cubicBezTo>
                    <a:pt x="62" y="140"/>
                    <a:pt x="63" y="139"/>
                    <a:pt x="64" y="137"/>
                  </a:cubicBezTo>
                  <a:cubicBezTo>
                    <a:pt x="64" y="136"/>
                    <a:pt x="65" y="135"/>
                    <a:pt x="66" y="133"/>
                  </a:cubicBezTo>
                  <a:cubicBezTo>
                    <a:pt x="66" y="132"/>
                    <a:pt x="67" y="131"/>
                    <a:pt x="68" y="130"/>
                  </a:cubicBezTo>
                  <a:cubicBezTo>
                    <a:pt x="69" y="130"/>
                    <a:pt x="69" y="129"/>
                    <a:pt x="69" y="128"/>
                  </a:cubicBezTo>
                  <a:cubicBezTo>
                    <a:pt x="71" y="126"/>
                    <a:pt x="71" y="124"/>
                    <a:pt x="72" y="122"/>
                  </a:cubicBezTo>
                  <a:cubicBezTo>
                    <a:pt x="74" y="121"/>
                    <a:pt x="74" y="119"/>
                    <a:pt x="75" y="117"/>
                  </a:cubicBezTo>
                  <a:cubicBezTo>
                    <a:pt x="77" y="116"/>
                    <a:pt x="78" y="113"/>
                    <a:pt x="79" y="111"/>
                  </a:cubicBezTo>
                  <a:cubicBezTo>
                    <a:pt x="78" y="109"/>
                    <a:pt x="81" y="108"/>
                    <a:pt x="80" y="106"/>
                  </a:cubicBezTo>
                  <a:cubicBezTo>
                    <a:pt x="81" y="104"/>
                    <a:pt x="82" y="102"/>
                    <a:pt x="83" y="101"/>
                  </a:cubicBezTo>
                  <a:cubicBezTo>
                    <a:pt x="83" y="99"/>
                    <a:pt x="84" y="97"/>
                    <a:pt x="84" y="96"/>
                  </a:cubicBezTo>
                  <a:cubicBezTo>
                    <a:pt x="85" y="94"/>
                    <a:pt x="85" y="93"/>
                    <a:pt x="86" y="92"/>
                  </a:cubicBezTo>
                  <a:cubicBezTo>
                    <a:pt x="86" y="91"/>
                    <a:pt x="85" y="90"/>
                    <a:pt x="86" y="89"/>
                  </a:cubicBezTo>
                  <a:cubicBezTo>
                    <a:pt x="87" y="88"/>
                    <a:pt x="87" y="87"/>
                    <a:pt x="88" y="86"/>
                  </a:cubicBezTo>
                  <a:cubicBezTo>
                    <a:pt x="89" y="85"/>
                    <a:pt x="89" y="84"/>
                    <a:pt x="90" y="83"/>
                  </a:cubicBezTo>
                  <a:cubicBezTo>
                    <a:pt x="90" y="81"/>
                    <a:pt x="90" y="78"/>
                    <a:pt x="90" y="75"/>
                  </a:cubicBezTo>
                  <a:cubicBezTo>
                    <a:pt x="90" y="75"/>
                    <a:pt x="90" y="75"/>
                    <a:pt x="91" y="74"/>
                  </a:cubicBezTo>
                  <a:cubicBezTo>
                    <a:pt x="92" y="73"/>
                    <a:pt x="91" y="71"/>
                    <a:pt x="91" y="71"/>
                  </a:cubicBezTo>
                  <a:cubicBezTo>
                    <a:pt x="94" y="66"/>
                    <a:pt x="96" y="61"/>
                    <a:pt x="99" y="56"/>
                  </a:cubicBezTo>
                  <a:cubicBezTo>
                    <a:pt x="102" y="52"/>
                    <a:pt x="107" y="48"/>
                    <a:pt x="111" y="43"/>
                  </a:cubicBezTo>
                  <a:cubicBezTo>
                    <a:pt x="113" y="41"/>
                    <a:pt x="116" y="40"/>
                    <a:pt x="118" y="38"/>
                  </a:cubicBezTo>
                  <a:cubicBezTo>
                    <a:pt x="118" y="38"/>
                    <a:pt x="119" y="38"/>
                    <a:pt x="119" y="38"/>
                  </a:cubicBezTo>
                  <a:cubicBezTo>
                    <a:pt x="120" y="37"/>
                    <a:pt x="121" y="36"/>
                    <a:pt x="121" y="36"/>
                  </a:cubicBezTo>
                  <a:cubicBezTo>
                    <a:pt x="122" y="36"/>
                    <a:pt x="123" y="36"/>
                    <a:pt x="124" y="36"/>
                  </a:cubicBezTo>
                  <a:cubicBezTo>
                    <a:pt x="124" y="35"/>
                    <a:pt x="125" y="35"/>
                    <a:pt x="125" y="34"/>
                  </a:cubicBezTo>
                  <a:cubicBezTo>
                    <a:pt x="128" y="35"/>
                    <a:pt x="129" y="32"/>
                    <a:pt x="132" y="33"/>
                  </a:cubicBezTo>
                  <a:cubicBezTo>
                    <a:pt x="133" y="32"/>
                    <a:pt x="135" y="32"/>
                    <a:pt x="136" y="31"/>
                  </a:cubicBezTo>
                  <a:cubicBezTo>
                    <a:pt x="137" y="31"/>
                    <a:pt x="137" y="30"/>
                    <a:pt x="138" y="30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40" y="28"/>
                    <a:pt x="142" y="28"/>
                    <a:pt x="144" y="27"/>
                  </a:cubicBezTo>
                  <a:cubicBezTo>
                    <a:pt x="147" y="25"/>
                    <a:pt x="149" y="23"/>
                    <a:pt x="151" y="20"/>
                  </a:cubicBezTo>
                  <a:cubicBezTo>
                    <a:pt x="151" y="19"/>
                    <a:pt x="152" y="19"/>
                    <a:pt x="152" y="18"/>
                  </a:cubicBezTo>
                  <a:cubicBezTo>
                    <a:pt x="155" y="15"/>
                    <a:pt x="158" y="14"/>
                    <a:pt x="159" y="10"/>
                  </a:cubicBezTo>
                  <a:cubicBezTo>
                    <a:pt x="160" y="9"/>
                    <a:pt x="162" y="7"/>
                    <a:pt x="164" y="6"/>
                  </a:cubicBezTo>
                  <a:cubicBezTo>
                    <a:pt x="166" y="5"/>
                    <a:pt x="167" y="3"/>
                    <a:pt x="170" y="2"/>
                  </a:cubicBezTo>
                  <a:cubicBezTo>
                    <a:pt x="171" y="1"/>
                    <a:pt x="171" y="1"/>
                    <a:pt x="173" y="1"/>
                  </a:cubicBezTo>
                  <a:cubicBezTo>
                    <a:pt x="174" y="1"/>
                    <a:pt x="174" y="0"/>
                    <a:pt x="175" y="0"/>
                  </a:cubicBezTo>
                  <a:cubicBezTo>
                    <a:pt x="182" y="0"/>
                    <a:pt x="190" y="0"/>
                    <a:pt x="198" y="0"/>
                  </a:cubicBezTo>
                  <a:cubicBezTo>
                    <a:pt x="198" y="0"/>
                    <a:pt x="198" y="0"/>
                    <a:pt x="199" y="1"/>
                  </a:cubicBezTo>
                  <a:cubicBezTo>
                    <a:pt x="200" y="1"/>
                    <a:pt x="201" y="1"/>
                    <a:pt x="202" y="1"/>
                  </a:cubicBezTo>
                  <a:cubicBezTo>
                    <a:pt x="203" y="1"/>
                    <a:pt x="203" y="1"/>
                    <a:pt x="203" y="1"/>
                  </a:cubicBezTo>
                  <a:cubicBezTo>
                    <a:pt x="204" y="3"/>
                    <a:pt x="206" y="2"/>
                    <a:pt x="207" y="3"/>
                  </a:cubicBezTo>
                  <a:cubicBezTo>
                    <a:pt x="208" y="4"/>
                    <a:pt x="209" y="3"/>
                    <a:pt x="210" y="5"/>
                  </a:cubicBezTo>
                  <a:cubicBezTo>
                    <a:pt x="211" y="5"/>
                    <a:pt x="212" y="5"/>
                    <a:pt x="213" y="6"/>
                  </a:cubicBezTo>
                  <a:cubicBezTo>
                    <a:pt x="213" y="6"/>
                    <a:pt x="215" y="7"/>
                    <a:pt x="215" y="8"/>
                  </a:cubicBezTo>
                  <a:cubicBezTo>
                    <a:pt x="216" y="11"/>
                    <a:pt x="218" y="13"/>
                    <a:pt x="221" y="15"/>
                  </a:cubicBezTo>
                  <a:cubicBezTo>
                    <a:pt x="222" y="16"/>
                    <a:pt x="222" y="18"/>
                    <a:pt x="223" y="19"/>
                  </a:cubicBezTo>
                  <a:cubicBezTo>
                    <a:pt x="224" y="20"/>
                    <a:pt x="225" y="21"/>
                    <a:pt x="226" y="21"/>
                  </a:cubicBezTo>
                  <a:cubicBezTo>
                    <a:pt x="226" y="24"/>
                    <a:pt x="226" y="25"/>
                    <a:pt x="226" y="27"/>
                  </a:cubicBezTo>
                  <a:cubicBezTo>
                    <a:pt x="226" y="28"/>
                    <a:pt x="225" y="28"/>
                    <a:pt x="225" y="28"/>
                  </a:cubicBezTo>
                  <a:cubicBezTo>
                    <a:pt x="225" y="30"/>
                    <a:pt x="225" y="32"/>
                    <a:pt x="225" y="34"/>
                  </a:cubicBezTo>
                  <a:cubicBezTo>
                    <a:pt x="226" y="35"/>
                    <a:pt x="228" y="35"/>
                    <a:pt x="228" y="36"/>
                  </a:cubicBezTo>
                  <a:cubicBezTo>
                    <a:pt x="229" y="37"/>
                    <a:pt x="231" y="37"/>
                    <a:pt x="231" y="38"/>
                  </a:cubicBezTo>
                  <a:cubicBezTo>
                    <a:pt x="232" y="39"/>
                    <a:pt x="232" y="40"/>
                    <a:pt x="233" y="41"/>
                  </a:cubicBezTo>
                  <a:cubicBezTo>
                    <a:pt x="232" y="41"/>
                    <a:pt x="232" y="41"/>
                    <a:pt x="231" y="42"/>
                  </a:cubicBezTo>
                  <a:cubicBezTo>
                    <a:pt x="232" y="43"/>
                    <a:pt x="232" y="44"/>
                    <a:pt x="233" y="45"/>
                  </a:cubicBezTo>
                  <a:cubicBezTo>
                    <a:pt x="233" y="46"/>
                    <a:pt x="233" y="48"/>
                    <a:pt x="233" y="50"/>
                  </a:cubicBezTo>
                  <a:cubicBezTo>
                    <a:pt x="233" y="50"/>
                    <a:pt x="234" y="51"/>
                    <a:pt x="234" y="51"/>
                  </a:cubicBezTo>
                  <a:cubicBezTo>
                    <a:pt x="234" y="54"/>
                    <a:pt x="234" y="56"/>
                    <a:pt x="234" y="59"/>
                  </a:cubicBezTo>
                  <a:cubicBezTo>
                    <a:pt x="231" y="61"/>
                    <a:pt x="231" y="65"/>
                    <a:pt x="229" y="67"/>
                  </a:cubicBezTo>
                  <a:cubicBezTo>
                    <a:pt x="228" y="69"/>
                    <a:pt x="227" y="71"/>
                    <a:pt x="227" y="72"/>
                  </a:cubicBezTo>
                  <a:cubicBezTo>
                    <a:pt x="226" y="74"/>
                    <a:pt x="224" y="75"/>
                    <a:pt x="224" y="77"/>
                  </a:cubicBezTo>
                  <a:cubicBezTo>
                    <a:pt x="223" y="79"/>
                    <a:pt x="222" y="80"/>
                    <a:pt x="221" y="81"/>
                  </a:cubicBezTo>
                  <a:cubicBezTo>
                    <a:pt x="220" y="82"/>
                    <a:pt x="218" y="82"/>
                    <a:pt x="217" y="83"/>
                  </a:cubicBezTo>
                  <a:cubicBezTo>
                    <a:pt x="216" y="83"/>
                    <a:pt x="215" y="83"/>
                    <a:pt x="215" y="84"/>
                  </a:cubicBezTo>
                  <a:cubicBezTo>
                    <a:pt x="212" y="84"/>
                    <a:pt x="208" y="84"/>
                    <a:pt x="205" y="84"/>
                  </a:cubicBezTo>
                  <a:cubicBezTo>
                    <a:pt x="205" y="83"/>
                    <a:pt x="205" y="83"/>
                    <a:pt x="204" y="83"/>
                  </a:cubicBezTo>
                  <a:cubicBezTo>
                    <a:pt x="203" y="83"/>
                    <a:pt x="202" y="83"/>
                    <a:pt x="200" y="83"/>
                  </a:cubicBezTo>
                  <a:cubicBezTo>
                    <a:pt x="200" y="82"/>
                    <a:pt x="200" y="82"/>
                    <a:pt x="199" y="81"/>
                  </a:cubicBezTo>
                  <a:cubicBezTo>
                    <a:pt x="197" y="81"/>
                    <a:pt x="196" y="79"/>
                    <a:pt x="194" y="80"/>
                  </a:cubicBezTo>
                  <a:cubicBezTo>
                    <a:pt x="193" y="79"/>
                    <a:pt x="191" y="79"/>
                    <a:pt x="190" y="78"/>
                  </a:cubicBezTo>
                  <a:cubicBezTo>
                    <a:pt x="189" y="78"/>
                    <a:pt x="189" y="76"/>
                    <a:pt x="188" y="76"/>
                  </a:cubicBezTo>
                  <a:cubicBezTo>
                    <a:pt x="186" y="75"/>
                    <a:pt x="184" y="74"/>
                    <a:pt x="182" y="7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162835" y="4333481"/>
              <a:ext cx="81778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Roboto Light" panose="02000000000000000000" pitchFamily="2" charset="0"/>
                  <a:cs typeface="+mn-cs"/>
                </a:rPr>
                <a:t>USING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Roboto Light" panose="02000000000000000000" pitchFamily="2" charset="0"/>
                  <a:cs typeface="+mn-cs"/>
                </a:rPr>
                <a:t>OTHERS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Roboto Light" panose="02000000000000000000" pitchFamily="2" charset="0"/>
                  <a:cs typeface="+mn-cs"/>
                </a:rPr>
                <a:t>CODE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069177" y="2908790"/>
            <a:ext cx="1069524" cy="2071022"/>
            <a:chOff x="3069177" y="2908790"/>
            <a:chExt cx="1069524" cy="2071022"/>
          </a:xfrm>
        </p:grpSpPr>
        <p:sp>
          <p:nvSpPr>
            <p:cNvPr id="34" name="Freeform 9"/>
            <p:cNvSpPr>
              <a:spLocks/>
            </p:cNvSpPr>
            <p:nvPr/>
          </p:nvSpPr>
          <p:spPr bwMode="auto">
            <a:xfrm>
              <a:off x="3321586" y="2908790"/>
              <a:ext cx="580189" cy="1184436"/>
            </a:xfrm>
            <a:custGeom>
              <a:avLst/>
              <a:gdLst>
                <a:gd name="T0" fmla="*/ 57 w 265"/>
                <a:gd name="T1" fmla="*/ 162 h 540"/>
                <a:gd name="T2" fmla="*/ 65 w 265"/>
                <a:gd name="T3" fmla="*/ 139 h 540"/>
                <a:gd name="T4" fmla="*/ 76 w 265"/>
                <a:gd name="T5" fmla="*/ 113 h 540"/>
                <a:gd name="T6" fmla="*/ 87 w 265"/>
                <a:gd name="T7" fmla="*/ 88 h 540"/>
                <a:gd name="T8" fmla="*/ 101 w 265"/>
                <a:gd name="T9" fmla="*/ 65 h 540"/>
                <a:gd name="T10" fmla="*/ 125 w 265"/>
                <a:gd name="T11" fmla="*/ 45 h 540"/>
                <a:gd name="T12" fmla="*/ 153 w 265"/>
                <a:gd name="T13" fmla="*/ 29 h 540"/>
                <a:gd name="T14" fmla="*/ 181 w 265"/>
                <a:gd name="T15" fmla="*/ 11 h 540"/>
                <a:gd name="T16" fmla="*/ 228 w 265"/>
                <a:gd name="T17" fmla="*/ 1 h 540"/>
                <a:gd name="T18" fmla="*/ 247 w 265"/>
                <a:gd name="T19" fmla="*/ 23 h 540"/>
                <a:gd name="T20" fmla="*/ 251 w 265"/>
                <a:gd name="T21" fmla="*/ 46 h 540"/>
                <a:gd name="T22" fmla="*/ 265 w 265"/>
                <a:gd name="T23" fmla="*/ 76 h 540"/>
                <a:gd name="T24" fmla="*/ 233 w 265"/>
                <a:gd name="T25" fmla="*/ 94 h 540"/>
                <a:gd name="T26" fmla="*/ 203 w 265"/>
                <a:gd name="T27" fmla="*/ 83 h 540"/>
                <a:gd name="T28" fmla="*/ 188 w 265"/>
                <a:gd name="T29" fmla="*/ 144 h 540"/>
                <a:gd name="T30" fmla="*/ 178 w 265"/>
                <a:gd name="T31" fmla="*/ 172 h 540"/>
                <a:gd name="T32" fmla="*/ 170 w 265"/>
                <a:gd name="T33" fmla="*/ 195 h 540"/>
                <a:gd name="T34" fmla="*/ 187 w 265"/>
                <a:gd name="T35" fmla="*/ 221 h 540"/>
                <a:gd name="T36" fmla="*/ 204 w 265"/>
                <a:gd name="T37" fmla="*/ 257 h 540"/>
                <a:gd name="T38" fmla="*/ 210 w 265"/>
                <a:gd name="T39" fmla="*/ 277 h 540"/>
                <a:gd name="T40" fmla="*/ 224 w 265"/>
                <a:gd name="T41" fmla="*/ 306 h 540"/>
                <a:gd name="T42" fmla="*/ 218 w 265"/>
                <a:gd name="T43" fmla="*/ 337 h 540"/>
                <a:gd name="T44" fmla="*/ 208 w 265"/>
                <a:gd name="T45" fmla="*/ 362 h 540"/>
                <a:gd name="T46" fmla="*/ 192 w 265"/>
                <a:gd name="T47" fmla="*/ 358 h 540"/>
                <a:gd name="T48" fmla="*/ 195 w 265"/>
                <a:gd name="T49" fmla="*/ 331 h 540"/>
                <a:gd name="T50" fmla="*/ 194 w 265"/>
                <a:gd name="T51" fmla="*/ 306 h 540"/>
                <a:gd name="T52" fmla="*/ 164 w 265"/>
                <a:gd name="T53" fmla="*/ 267 h 540"/>
                <a:gd name="T54" fmla="*/ 147 w 265"/>
                <a:gd name="T55" fmla="*/ 238 h 540"/>
                <a:gd name="T56" fmla="*/ 130 w 265"/>
                <a:gd name="T57" fmla="*/ 260 h 540"/>
                <a:gd name="T58" fmla="*/ 127 w 265"/>
                <a:gd name="T59" fmla="*/ 280 h 540"/>
                <a:gd name="T60" fmla="*/ 164 w 265"/>
                <a:gd name="T61" fmla="*/ 321 h 540"/>
                <a:gd name="T62" fmla="*/ 182 w 265"/>
                <a:gd name="T63" fmla="*/ 350 h 540"/>
                <a:gd name="T64" fmla="*/ 182 w 265"/>
                <a:gd name="T65" fmla="*/ 384 h 540"/>
                <a:gd name="T66" fmla="*/ 178 w 265"/>
                <a:gd name="T67" fmla="*/ 469 h 540"/>
                <a:gd name="T68" fmla="*/ 196 w 265"/>
                <a:gd name="T69" fmla="*/ 512 h 540"/>
                <a:gd name="T70" fmla="*/ 228 w 265"/>
                <a:gd name="T71" fmla="*/ 521 h 540"/>
                <a:gd name="T72" fmla="*/ 223 w 265"/>
                <a:gd name="T73" fmla="*/ 538 h 540"/>
                <a:gd name="T74" fmla="*/ 169 w 265"/>
                <a:gd name="T75" fmla="*/ 537 h 540"/>
                <a:gd name="T76" fmla="*/ 147 w 265"/>
                <a:gd name="T77" fmla="*/ 532 h 540"/>
                <a:gd name="T78" fmla="*/ 136 w 265"/>
                <a:gd name="T79" fmla="*/ 488 h 540"/>
                <a:gd name="T80" fmla="*/ 133 w 265"/>
                <a:gd name="T81" fmla="*/ 443 h 540"/>
                <a:gd name="T82" fmla="*/ 134 w 265"/>
                <a:gd name="T83" fmla="*/ 395 h 540"/>
                <a:gd name="T84" fmla="*/ 130 w 265"/>
                <a:gd name="T85" fmla="*/ 388 h 540"/>
                <a:gd name="T86" fmla="*/ 96 w 265"/>
                <a:gd name="T87" fmla="*/ 425 h 540"/>
                <a:gd name="T88" fmla="*/ 60 w 265"/>
                <a:gd name="T89" fmla="*/ 465 h 540"/>
                <a:gd name="T90" fmla="*/ 56 w 265"/>
                <a:gd name="T91" fmla="*/ 501 h 540"/>
                <a:gd name="T92" fmla="*/ 79 w 265"/>
                <a:gd name="T93" fmla="*/ 522 h 540"/>
                <a:gd name="T94" fmla="*/ 55 w 265"/>
                <a:gd name="T95" fmla="*/ 524 h 540"/>
                <a:gd name="T96" fmla="*/ 33 w 265"/>
                <a:gd name="T97" fmla="*/ 523 h 540"/>
                <a:gd name="T98" fmla="*/ 24 w 265"/>
                <a:gd name="T99" fmla="*/ 507 h 540"/>
                <a:gd name="T100" fmla="*/ 3 w 265"/>
                <a:gd name="T101" fmla="*/ 486 h 540"/>
                <a:gd name="T102" fmla="*/ 13 w 265"/>
                <a:gd name="T103" fmla="*/ 452 h 540"/>
                <a:gd name="T104" fmla="*/ 36 w 265"/>
                <a:gd name="T105" fmla="*/ 423 h 540"/>
                <a:gd name="T106" fmla="*/ 66 w 265"/>
                <a:gd name="T107" fmla="*/ 387 h 540"/>
                <a:gd name="T108" fmla="*/ 79 w 265"/>
                <a:gd name="T109" fmla="*/ 356 h 540"/>
                <a:gd name="T110" fmla="*/ 55 w 265"/>
                <a:gd name="T111" fmla="*/ 311 h 540"/>
                <a:gd name="T112" fmla="*/ 34 w 265"/>
                <a:gd name="T113" fmla="*/ 281 h 540"/>
                <a:gd name="T114" fmla="*/ 35 w 265"/>
                <a:gd name="T115" fmla="*/ 250 h 540"/>
                <a:gd name="T116" fmla="*/ 45 w 265"/>
                <a:gd name="T117" fmla="*/ 225 h 540"/>
                <a:gd name="T118" fmla="*/ 51 w 265"/>
                <a:gd name="T119" fmla="*/ 186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5" h="540">
                  <a:moveTo>
                    <a:pt x="52" y="181"/>
                  </a:moveTo>
                  <a:cubicBezTo>
                    <a:pt x="52" y="180"/>
                    <a:pt x="52" y="178"/>
                    <a:pt x="52" y="177"/>
                  </a:cubicBezTo>
                  <a:cubicBezTo>
                    <a:pt x="53" y="176"/>
                    <a:pt x="54" y="174"/>
                    <a:pt x="55" y="173"/>
                  </a:cubicBezTo>
                  <a:cubicBezTo>
                    <a:pt x="55" y="172"/>
                    <a:pt x="55" y="170"/>
                    <a:pt x="55" y="169"/>
                  </a:cubicBezTo>
                  <a:cubicBezTo>
                    <a:pt x="55" y="169"/>
                    <a:pt x="56" y="168"/>
                    <a:pt x="56" y="167"/>
                  </a:cubicBezTo>
                  <a:cubicBezTo>
                    <a:pt x="56" y="166"/>
                    <a:pt x="56" y="165"/>
                    <a:pt x="56" y="163"/>
                  </a:cubicBezTo>
                  <a:cubicBezTo>
                    <a:pt x="57" y="163"/>
                    <a:pt x="57" y="163"/>
                    <a:pt x="57" y="162"/>
                  </a:cubicBezTo>
                  <a:cubicBezTo>
                    <a:pt x="57" y="161"/>
                    <a:pt x="57" y="160"/>
                    <a:pt x="57" y="158"/>
                  </a:cubicBezTo>
                  <a:cubicBezTo>
                    <a:pt x="58" y="157"/>
                    <a:pt x="59" y="156"/>
                    <a:pt x="59" y="155"/>
                  </a:cubicBezTo>
                  <a:cubicBezTo>
                    <a:pt x="60" y="154"/>
                    <a:pt x="60" y="153"/>
                    <a:pt x="60" y="152"/>
                  </a:cubicBezTo>
                  <a:cubicBezTo>
                    <a:pt x="60" y="152"/>
                    <a:pt x="60" y="152"/>
                    <a:pt x="60" y="151"/>
                  </a:cubicBezTo>
                  <a:cubicBezTo>
                    <a:pt x="63" y="150"/>
                    <a:pt x="61" y="148"/>
                    <a:pt x="63" y="146"/>
                  </a:cubicBezTo>
                  <a:cubicBezTo>
                    <a:pt x="63" y="145"/>
                    <a:pt x="65" y="143"/>
                    <a:pt x="64" y="141"/>
                  </a:cubicBezTo>
                  <a:cubicBezTo>
                    <a:pt x="64" y="141"/>
                    <a:pt x="65" y="140"/>
                    <a:pt x="65" y="139"/>
                  </a:cubicBezTo>
                  <a:cubicBezTo>
                    <a:pt x="65" y="138"/>
                    <a:pt x="65" y="137"/>
                    <a:pt x="65" y="136"/>
                  </a:cubicBezTo>
                  <a:cubicBezTo>
                    <a:pt x="66" y="135"/>
                    <a:pt x="67" y="134"/>
                    <a:pt x="67" y="133"/>
                  </a:cubicBezTo>
                  <a:cubicBezTo>
                    <a:pt x="68" y="132"/>
                    <a:pt x="69" y="131"/>
                    <a:pt x="69" y="130"/>
                  </a:cubicBezTo>
                  <a:cubicBezTo>
                    <a:pt x="70" y="129"/>
                    <a:pt x="69" y="128"/>
                    <a:pt x="70" y="127"/>
                  </a:cubicBezTo>
                  <a:cubicBezTo>
                    <a:pt x="71" y="125"/>
                    <a:pt x="72" y="124"/>
                    <a:pt x="72" y="122"/>
                  </a:cubicBezTo>
                  <a:cubicBezTo>
                    <a:pt x="72" y="120"/>
                    <a:pt x="74" y="119"/>
                    <a:pt x="74" y="118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8" y="112"/>
                    <a:pt x="77" y="110"/>
                    <a:pt x="79" y="109"/>
                  </a:cubicBezTo>
                  <a:cubicBezTo>
                    <a:pt x="78" y="107"/>
                    <a:pt x="81" y="106"/>
                    <a:pt x="80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1" y="102"/>
                    <a:pt x="82" y="101"/>
                    <a:pt x="82" y="100"/>
                  </a:cubicBezTo>
                  <a:cubicBezTo>
                    <a:pt x="83" y="99"/>
                    <a:pt x="82" y="97"/>
                    <a:pt x="84" y="96"/>
                  </a:cubicBezTo>
                  <a:cubicBezTo>
                    <a:pt x="85" y="95"/>
                    <a:pt x="84" y="93"/>
                    <a:pt x="85" y="92"/>
                  </a:cubicBezTo>
                  <a:cubicBezTo>
                    <a:pt x="86" y="91"/>
                    <a:pt x="86" y="89"/>
                    <a:pt x="87" y="88"/>
                  </a:cubicBezTo>
                  <a:cubicBezTo>
                    <a:pt x="87" y="88"/>
                    <a:pt x="87" y="87"/>
                    <a:pt x="87" y="86"/>
                  </a:cubicBezTo>
                  <a:cubicBezTo>
                    <a:pt x="88" y="85"/>
                    <a:pt x="89" y="84"/>
                    <a:pt x="89" y="83"/>
                  </a:cubicBezTo>
                  <a:cubicBezTo>
                    <a:pt x="90" y="82"/>
                    <a:pt x="90" y="81"/>
                    <a:pt x="91" y="81"/>
                  </a:cubicBezTo>
                  <a:cubicBezTo>
                    <a:pt x="90" y="79"/>
                    <a:pt x="93" y="78"/>
                    <a:pt x="92" y="77"/>
                  </a:cubicBezTo>
                  <a:cubicBezTo>
                    <a:pt x="93" y="75"/>
                    <a:pt x="95" y="75"/>
                    <a:pt x="95" y="73"/>
                  </a:cubicBezTo>
                  <a:cubicBezTo>
                    <a:pt x="95" y="72"/>
                    <a:pt x="97" y="70"/>
                    <a:pt x="98" y="70"/>
                  </a:cubicBezTo>
                  <a:cubicBezTo>
                    <a:pt x="100" y="68"/>
                    <a:pt x="100" y="66"/>
                    <a:pt x="101" y="65"/>
                  </a:cubicBezTo>
                  <a:cubicBezTo>
                    <a:pt x="103" y="63"/>
                    <a:pt x="104" y="62"/>
                    <a:pt x="106" y="61"/>
                  </a:cubicBezTo>
                  <a:cubicBezTo>
                    <a:pt x="108" y="60"/>
                    <a:pt x="109" y="58"/>
                    <a:pt x="111" y="57"/>
                  </a:cubicBezTo>
                  <a:cubicBezTo>
                    <a:pt x="112" y="57"/>
                    <a:pt x="113" y="56"/>
                    <a:pt x="114" y="55"/>
                  </a:cubicBezTo>
                  <a:cubicBezTo>
                    <a:pt x="115" y="54"/>
                    <a:pt x="116" y="53"/>
                    <a:pt x="117" y="52"/>
                  </a:cubicBezTo>
                  <a:cubicBezTo>
                    <a:pt x="118" y="51"/>
                    <a:pt x="119" y="49"/>
                    <a:pt x="121" y="49"/>
                  </a:cubicBezTo>
                  <a:cubicBezTo>
                    <a:pt x="122" y="49"/>
                    <a:pt x="123" y="47"/>
                    <a:pt x="124" y="46"/>
                  </a:cubicBezTo>
                  <a:cubicBezTo>
                    <a:pt x="125" y="46"/>
                    <a:pt x="125" y="45"/>
                    <a:pt x="125" y="45"/>
                  </a:cubicBezTo>
                  <a:cubicBezTo>
                    <a:pt x="127" y="45"/>
                    <a:pt x="128" y="44"/>
                    <a:pt x="129" y="44"/>
                  </a:cubicBezTo>
                  <a:cubicBezTo>
                    <a:pt x="130" y="43"/>
                    <a:pt x="131" y="41"/>
                    <a:pt x="132" y="41"/>
                  </a:cubicBezTo>
                  <a:cubicBezTo>
                    <a:pt x="134" y="41"/>
                    <a:pt x="135" y="38"/>
                    <a:pt x="137" y="38"/>
                  </a:cubicBezTo>
                  <a:cubicBezTo>
                    <a:pt x="138" y="37"/>
                    <a:pt x="141" y="37"/>
                    <a:pt x="142" y="35"/>
                  </a:cubicBezTo>
                  <a:cubicBezTo>
                    <a:pt x="142" y="35"/>
                    <a:pt x="143" y="35"/>
                    <a:pt x="144" y="34"/>
                  </a:cubicBezTo>
                  <a:cubicBezTo>
                    <a:pt x="145" y="34"/>
                    <a:pt x="145" y="33"/>
                    <a:pt x="146" y="33"/>
                  </a:cubicBezTo>
                  <a:cubicBezTo>
                    <a:pt x="148" y="31"/>
                    <a:pt x="150" y="30"/>
                    <a:pt x="153" y="29"/>
                  </a:cubicBezTo>
                  <a:cubicBezTo>
                    <a:pt x="155" y="28"/>
                    <a:pt x="157" y="27"/>
                    <a:pt x="159" y="26"/>
                  </a:cubicBezTo>
                  <a:cubicBezTo>
                    <a:pt x="160" y="25"/>
                    <a:pt x="161" y="25"/>
                    <a:pt x="163" y="24"/>
                  </a:cubicBezTo>
                  <a:cubicBezTo>
                    <a:pt x="163" y="23"/>
                    <a:pt x="165" y="22"/>
                    <a:pt x="166" y="21"/>
                  </a:cubicBezTo>
                  <a:cubicBezTo>
                    <a:pt x="168" y="20"/>
                    <a:pt x="170" y="20"/>
                    <a:pt x="171" y="18"/>
                  </a:cubicBezTo>
                  <a:cubicBezTo>
                    <a:pt x="172" y="16"/>
                    <a:pt x="175" y="16"/>
                    <a:pt x="176" y="14"/>
                  </a:cubicBezTo>
                  <a:cubicBezTo>
                    <a:pt x="177" y="13"/>
                    <a:pt x="178" y="13"/>
                    <a:pt x="179" y="13"/>
                  </a:cubicBezTo>
                  <a:cubicBezTo>
                    <a:pt x="180" y="12"/>
                    <a:pt x="181" y="11"/>
                    <a:pt x="181" y="11"/>
                  </a:cubicBezTo>
                  <a:cubicBezTo>
                    <a:pt x="182" y="7"/>
                    <a:pt x="185" y="5"/>
                    <a:pt x="187" y="3"/>
                  </a:cubicBezTo>
                  <a:cubicBezTo>
                    <a:pt x="189" y="2"/>
                    <a:pt x="190" y="2"/>
                    <a:pt x="191" y="1"/>
                  </a:cubicBezTo>
                  <a:cubicBezTo>
                    <a:pt x="197" y="1"/>
                    <a:pt x="203" y="1"/>
                    <a:pt x="209" y="1"/>
                  </a:cubicBezTo>
                  <a:cubicBezTo>
                    <a:pt x="210" y="2"/>
                    <a:pt x="210" y="2"/>
                    <a:pt x="211" y="2"/>
                  </a:cubicBezTo>
                  <a:cubicBezTo>
                    <a:pt x="212" y="2"/>
                    <a:pt x="213" y="2"/>
                    <a:pt x="215" y="2"/>
                  </a:cubicBezTo>
                  <a:cubicBezTo>
                    <a:pt x="215" y="2"/>
                    <a:pt x="216" y="2"/>
                    <a:pt x="216" y="1"/>
                  </a:cubicBezTo>
                  <a:cubicBezTo>
                    <a:pt x="220" y="1"/>
                    <a:pt x="224" y="1"/>
                    <a:pt x="228" y="1"/>
                  </a:cubicBezTo>
                  <a:cubicBezTo>
                    <a:pt x="228" y="1"/>
                    <a:pt x="229" y="0"/>
                    <a:pt x="230" y="0"/>
                  </a:cubicBezTo>
                  <a:cubicBezTo>
                    <a:pt x="230" y="0"/>
                    <a:pt x="231" y="0"/>
                    <a:pt x="232" y="1"/>
                  </a:cubicBezTo>
                  <a:cubicBezTo>
                    <a:pt x="233" y="1"/>
                    <a:pt x="234" y="1"/>
                    <a:pt x="235" y="1"/>
                  </a:cubicBezTo>
                  <a:cubicBezTo>
                    <a:pt x="237" y="3"/>
                    <a:pt x="239" y="4"/>
                    <a:pt x="241" y="6"/>
                  </a:cubicBezTo>
                  <a:cubicBezTo>
                    <a:pt x="241" y="8"/>
                    <a:pt x="241" y="11"/>
                    <a:pt x="241" y="14"/>
                  </a:cubicBezTo>
                  <a:cubicBezTo>
                    <a:pt x="242" y="15"/>
                    <a:pt x="243" y="17"/>
                    <a:pt x="244" y="19"/>
                  </a:cubicBezTo>
                  <a:cubicBezTo>
                    <a:pt x="246" y="20"/>
                    <a:pt x="246" y="22"/>
                    <a:pt x="247" y="23"/>
                  </a:cubicBezTo>
                  <a:cubicBezTo>
                    <a:pt x="248" y="25"/>
                    <a:pt x="249" y="27"/>
                    <a:pt x="250" y="29"/>
                  </a:cubicBezTo>
                  <a:cubicBezTo>
                    <a:pt x="251" y="30"/>
                    <a:pt x="251" y="32"/>
                    <a:pt x="252" y="33"/>
                  </a:cubicBezTo>
                  <a:cubicBezTo>
                    <a:pt x="252" y="33"/>
                    <a:pt x="252" y="34"/>
                    <a:pt x="253" y="34"/>
                  </a:cubicBezTo>
                  <a:cubicBezTo>
                    <a:pt x="254" y="35"/>
                    <a:pt x="256" y="34"/>
                    <a:pt x="255" y="37"/>
                  </a:cubicBezTo>
                  <a:cubicBezTo>
                    <a:pt x="256" y="38"/>
                    <a:pt x="257" y="38"/>
                    <a:pt x="258" y="39"/>
                  </a:cubicBezTo>
                  <a:cubicBezTo>
                    <a:pt x="258" y="41"/>
                    <a:pt x="257" y="41"/>
                    <a:pt x="256" y="41"/>
                  </a:cubicBezTo>
                  <a:cubicBezTo>
                    <a:pt x="255" y="43"/>
                    <a:pt x="253" y="45"/>
                    <a:pt x="251" y="46"/>
                  </a:cubicBezTo>
                  <a:cubicBezTo>
                    <a:pt x="251" y="47"/>
                    <a:pt x="251" y="48"/>
                    <a:pt x="251" y="50"/>
                  </a:cubicBezTo>
                  <a:cubicBezTo>
                    <a:pt x="253" y="52"/>
                    <a:pt x="255" y="53"/>
                    <a:pt x="257" y="55"/>
                  </a:cubicBezTo>
                  <a:cubicBezTo>
                    <a:pt x="258" y="57"/>
                    <a:pt x="261" y="57"/>
                    <a:pt x="262" y="60"/>
                  </a:cubicBezTo>
                  <a:cubicBezTo>
                    <a:pt x="262" y="60"/>
                    <a:pt x="261" y="61"/>
                    <a:pt x="261" y="62"/>
                  </a:cubicBezTo>
                  <a:cubicBezTo>
                    <a:pt x="261" y="62"/>
                    <a:pt x="260" y="63"/>
                    <a:pt x="261" y="64"/>
                  </a:cubicBezTo>
                  <a:cubicBezTo>
                    <a:pt x="262" y="66"/>
                    <a:pt x="263" y="69"/>
                    <a:pt x="265" y="72"/>
                  </a:cubicBezTo>
                  <a:cubicBezTo>
                    <a:pt x="265" y="73"/>
                    <a:pt x="265" y="75"/>
                    <a:pt x="265" y="76"/>
                  </a:cubicBezTo>
                  <a:cubicBezTo>
                    <a:pt x="264" y="78"/>
                    <a:pt x="263" y="79"/>
                    <a:pt x="262" y="80"/>
                  </a:cubicBezTo>
                  <a:cubicBezTo>
                    <a:pt x="262" y="82"/>
                    <a:pt x="261" y="83"/>
                    <a:pt x="261" y="84"/>
                  </a:cubicBezTo>
                  <a:cubicBezTo>
                    <a:pt x="261" y="86"/>
                    <a:pt x="259" y="87"/>
                    <a:pt x="259" y="89"/>
                  </a:cubicBezTo>
                  <a:cubicBezTo>
                    <a:pt x="258" y="91"/>
                    <a:pt x="256" y="92"/>
                    <a:pt x="253" y="93"/>
                  </a:cubicBezTo>
                  <a:cubicBezTo>
                    <a:pt x="248" y="93"/>
                    <a:pt x="244" y="93"/>
                    <a:pt x="239" y="93"/>
                  </a:cubicBezTo>
                  <a:cubicBezTo>
                    <a:pt x="238" y="94"/>
                    <a:pt x="238" y="94"/>
                    <a:pt x="237" y="94"/>
                  </a:cubicBezTo>
                  <a:cubicBezTo>
                    <a:pt x="236" y="94"/>
                    <a:pt x="235" y="94"/>
                    <a:pt x="233" y="94"/>
                  </a:cubicBezTo>
                  <a:cubicBezTo>
                    <a:pt x="233" y="95"/>
                    <a:pt x="233" y="96"/>
                    <a:pt x="232" y="96"/>
                  </a:cubicBezTo>
                  <a:cubicBezTo>
                    <a:pt x="229" y="96"/>
                    <a:pt x="227" y="98"/>
                    <a:pt x="224" y="97"/>
                  </a:cubicBezTo>
                  <a:cubicBezTo>
                    <a:pt x="222" y="97"/>
                    <a:pt x="219" y="97"/>
                    <a:pt x="216" y="97"/>
                  </a:cubicBezTo>
                  <a:cubicBezTo>
                    <a:pt x="215" y="96"/>
                    <a:pt x="213" y="96"/>
                    <a:pt x="211" y="94"/>
                  </a:cubicBezTo>
                  <a:cubicBezTo>
                    <a:pt x="210" y="93"/>
                    <a:pt x="209" y="91"/>
                    <a:pt x="208" y="91"/>
                  </a:cubicBezTo>
                  <a:cubicBezTo>
                    <a:pt x="207" y="89"/>
                    <a:pt x="206" y="88"/>
                    <a:pt x="206" y="87"/>
                  </a:cubicBezTo>
                  <a:cubicBezTo>
                    <a:pt x="205" y="85"/>
                    <a:pt x="204" y="84"/>
                    <a:pt x="203" y="83"/>
                  </a:cubicBezTo>
                  <a:cubicBezTo>
                    <a:pt x="201" y="84"/>
                    <a:pt x="200" y="85"/>
                    <a:pt x="198" y="85"/>
                  </a:cubicBezTo>
                  <a:cubicBezTo>
                    <a:pt x="198" y="87"/>
                    <a:pt x="196" y="86"/>
                    <a:pt x="195" y="87"/>
                  </a:cubicBezTo>
                  <a:cubicBezTo>
                    <a:pt x="194" y="88"/>
                    <a:pt x="194" y="89"/>
                    <a:pt x="193" y="90"/>
                  </a:cubicBezTo>
                  <a:cubicBezTo>
                    <a:pt x="193" y="91"/>
                    <a:pt x="193" y="93"/>
                    <a:pt x="193" y="94"/>
                  </a:cubicBezTo>
                  <a:cubicBezTo>
                    <a:pt x="192" y="95"/>
                    <a:pt x="192" y="95"/>
                    <a:pt x="191" y="95"/>
                  </a:cubicBezTo>
                  <a:cubicBezTo>
                    <a:pt x="191" y="110"/>
                    <a:pt x="191" y="125"/>
                    <a:pt x="191" y="139"/>
                  </a:cubicBezTo>
                  <a:cubicBezTo>
                    <a:pt x="190" y="141"/>
                    <a:pt x="189" y="142"/>
                    <a:pt x="188" y="144"/>
                  </a:cubicBezTo>
                  <a:cubicBezTo>
                    <a:pt x="188" y="146"/>
                    <a:pt x="187" y="148"/>
                    <a:pt x="186" y="149"/>
                  </a:cubicBezTo>
                  <a:cubicBezTo>
                    <a:pt x="184" y="150"/>
                    <a:pt x="182" y="155"/>
                    <a:pt x="182" y="157"/>
                  </a:cubicBezTo>
                  <a:cubicBezTo>
                    <a:pt x="182" y="158"/>
                    <a:pt x="182" y="158"/>
                    <a:pt x="181" y="159"/>
                  </a:cubicBezTo>
                  <a:cubicBezTo>
                    <a:pt x="180" y="159"/>
                    <a:pt x="181" y="162"/>
                    <a:pt x="179" y="162"/>
                  </a:cubicBezTo>
                  <a:cubicBezTo>
                    <a:pt x="179" y="164"/>
                    <a:pt x="179" y="165"/>
                    <a:pt x="179" y="166"/>
                  </a:cubicBezTo>
                  <a:cubicBezTo>
                    <a:pt x="179" y="167"/>
                    <a:pt x="178" y="167"/>
                    <a:pt x="178" y="167"/>
                  </a:cubicBezTo>
                  <a:cubicBezTo>
                    <a:pt x="178" y="169"/>
                    <a:pt x="178" y="171"/>
                    <a:pt x="178" y="172"/>
                  </a:cubicBezTo>
                  <a:cubicBezTo>
                    <a:pt x="177" y="173"/>
                    <a:pt x="176" y="174"/>
                    <a:pt x="176" y="175"/>
                  </a:cubicBezTo>
                  <a:cubicBezTo>
                    <a:pt x="175" y="177"/>
                    <a:pt x="175" y="179"/>
                    <a:pt x="175" y="181"/>
                  </a:cubicBezTo>
                  <a:cubicBezTo>
                    <a:pt x="175" y="181"/>
                    <a:pt x="174" y="182"/>
                    <a:pt x="174" y="182"/>
                  </a:cubicBezTo>
                  <a:cubicBezTo>
                    <a:pt x="174" y="183"/>
                    <a:pt x="174" y="184"/>
                    <a:pt x="174" y="185"/>
                  </a:cubicBezTo>
                  <a:cubicBezTo>
                    <a:pt x="173" y="185"/>
                    <a:pt x="173" y="186"/>
                    <a:pt x="172" y="186"/>
                  </a:cubicBezTo>
                  <a:cubicBezTo>
                    <a:pt x="172" y="187"/>
                    <a:pt x="172" y="188"/>
                    <a:pt x="172" y="189"/>
                  </a:cubicBezTo>
                  <a:cubicBezTo>
                    <a:pt x="171" y="192"/>
                    <a:pt x="170" y="193"/>
                    <a:pt x="170" y="195"/>
                  </a:cubicBezTo>
                  <a:cubicBezTo>
                    <a:pt x="170" y="197"/>
                    <a:pt x="172" y="197"/>
                    <a:pt x="173" y="199"/>
                  </a:cubicBezTo>
                  <a:cubicBezTo>
                    <a:pt x="173" y="201"/>
                    <a:pt x="175" y="201"/>
                    <a:pt x="175" y="204"/>
                  </a:cubicBezTo>
                  <a:cubicBezTo>
                    <a:pt x="176" y="205"/>
                    <a:pt x="178" y="206"/>
                    <a:pt x="178" y="208"/>
                  </a:cubicBezTo>
                  <a:cubicBezTo>
                    <a:pt x="178" y="209"/>
                    <a:pt x="180" y="210"/>
                    <a:pt x="180" y="211"/>
                  </a:cubicBezTo>
                  <a:cubicBezTo>
                    <a:pt x="181" y="213"/>
                    <a:pt x="183" y="213"/>
                    <a:pt x="183" y="214"/>
                  </a:cubicBezTo>
                  <a:cubicBezTo>
                    <a:pt x="183" y="216"/>
                    <a:pt x="184" y="217"/>
                    <a:pt x="185" y="218"/>
                  </a:cubicBezTo>
                  <a:cubicBezTo>
                    <a:pt x="186" y="218"/>
                    <a:pt x="186" y="220"/>
                    <a:pt x="187" y="221"/>
                  </a:cubicBezTo>
                  <a:cubicBezTo>
                    <a:pt x="189" y="222"/>
                    <a:pt x="188" y="223"/>
                    <a:pt x="189" y="225"/>
                  </a:cubicBezTo>
                  <a:cubicBezTo>
                    <a:pt x="190" y="225"/>
                    <a:pt x="192" y="226"/>
                    <a:pt x="191" y="228"/>
                  </a:cubicBezTo>
                  <a:cubicBezTo>
                    <a:pt x="193" y="229"/>
                    <a:pt x="194" y="231"/>
                    <a:pt x="195" y="233"/>
                  </a:cubicBezTo>
                  <a:cubicBezTo>
                    <a:pt x="196" y="236"/>
                    <a:pt x="197" y="238"/>
                    <a:pt x="198" y="240"/>
                  </a:cubicBezTo>
                  <a:cubicBezTo>
                    <a:pt x="199" y="242"/>
                    <a:pt x="200" y="244"/>
                    <a:pt x="202" y="246"/>
                  </a:cubicBezTo>
                  <a:cubicBezTo>
                    <a:pt x="202" y="247"/>
                    <a:pt x="201" y="249"/>
                    <a:pt x="203" y="250"/>
                  </a:cubicBezTo>
                  <a:cubicBezTo>
                    <a:pt x="202" y="253"/>
                    <a:pt x="205" y="254"/>
                    <a:pt x="204" y="257"/>
                  </a:cubicBezTo>
                  <a:cubicBezTo>
                    <a:pt x="205" y="257"/>
                    <a:pt x="205" y="258"/>
                    <a:pt x="206" y="258"/>
                  </a:cubicBezTo>
                  <a:cubicBezTo>
                    <a:pt x="206" y="260"/>
                    <a:pt x="206" y="261"/>
                    <a:pt x="206" y="262"/>
                  </a:cubicBezTo>
                  <a:cubicBezTo>
                    <a:pt x="206" y="263"/>
                    <a:pt x="207" y="263"/>
                    <a:pt x="207" y="264"/>
                  </a:cubicBezTo>
                  <a:cubicBezTo>
                    <a:pt x="207" y="265"/>
                    <a:pt x="207" y="267"/>
                    <a:pt x="207" y="269"/>
                  </a:cubicBezTo>
                  <a:cubicBezTo>
                    <a:pt x="208" y="269"/>
                    <a:pt x="208" y="270"/>
                    <a:pt x="208" y="270"/>
                  </a:cubicBezTo>
                  <a:cubicBezTo>
                    <a:pt x="208" y="272"/>
                    <a:pt x="208" y="274"/>
                    <a:pt x="208" y="276"/>
                  </a:cubicBezTo>
                  <a:cubicBezTo>
                    <a:pt x="209" y="276"/>
                    <a:pt x="209" y="277"/>
                    <a:pt x="210" y="277"/>
                  </a:cubicBezTo>
                  <a:cubicBezTo>
                    <a:pt x="210" y="278"/>
                    <a:pt x="210" y="280"/>
                    <a:pt x="210" y="281"/>
                  </a:cubicBezTo>
                  <a:cubicBezTo>
                    <a:pt x="211" y="283"/>
                    <a:pt x="212" y="284"/>
                    <a:pt x="212" y="286"/>
                  </a:cubicBezTo>
                  <a:cubicBezTo>
                    <a:pt x="213" y="287"/>
                    <a:pt x="215" y="288"/>
                    <a:pt x="215" y="289"/>
                  </a:cubicBezTo>
                  <a:cubicBezTo>
                    <a:pt x="215" y="292"/>
                    <a:pt x="216" y="294"/>
                    <a:pt x="217" y="295"/>
                  </a:cubicBezTo>
                  <a:cubicBezTo>
                    <a:pt x="219" y="297"/>
                    <a:pt x="220" y="298"/>
                    <a:pt x="220" y="300"/>
                  </a:cubicBezTo>
                  <a:cubicBezTo>
                    <a:pt x="221" y="302"/>
                    <a:pt x="222" y="302"/>
                    <a:pt x="222" y="303"/>
                  </a:cubicBezTo>
                  <a:cubicBezTo>
                    <a:pt x="223" y="304"/>
                    <a:pt x="223" y="305"/>
                    <a:pt x="224" y="306"/>
                  </a:cubicBezTo>
                  <a:cubicBezTo>
                    <a:pt x="224" y="307"/>
                    <a:pt x="225" y="308"/>
                    <a:pt x="226" y="310"/>
                  </a:cubicBezTo>
                  <a:cubicBezTo>
                    <a:pt x="226" y="316"/>
                    <a:pt x="226" y="322"/>
                    <a:pt x="226" y="329"/>
                  </a:cubicBezTo>
                  <a:cubicBezTo>
                    <a:pt x="225" y="330"/>
                    <a:pt x="225" y="330"/>
                    <a:pt x="224" y="331"/>
                  </a:cubicBezTo>
                  <a:cubicBezTo>
                    <a:pt x="223" y="331"/>
                    <a:pt x="222" y="331"/>
                    <a:pt x="221" y="331"/>
                  </a:cubicBezTo>
                  <a:cubicBezTo>
                    <a:pt x="221" y="331"/>
                    <a:pt x="220" y="330"/>
                    <a:pt x="220" y="330"/>
                  </a:cubicBezTo>
                  <a:cubicBezTo>
                    <a:pt x="219" y="331"/>
                    <a:pt x="219" y="333"/>
                    <a:pt x="218" y="333"/>
                  </a:cubicBezTo>
                  <a:cubicBezTo>
                    <a:pt x="218" y="335"/>
                    <a:pt x="218" y="336"/>
                    <a:pt x="218" y="337"/>
                  </a:cubicBezTo>
                  <a:cubicBezTo>
                    <a:pt x="218" y="337"/>
                    <a:pt x="217" y="338"/>
                    <a:pt x="217" y="339"/>
                  </a:cubicBezTo>
                  <a:cubicBezTo>
                    <a:pt x="217" y="340"/>
                    <a:pt x="216" y="341"/>
                    <a:pt x="216" y="343"/>
                  </a:cubicBezTo>
                  <a:cubicBezTo>
                    <a:pt x="215" y="344"/>
                    <a:pt x="216" y="346"/>
                    <a:pt x="215" y="347"/>
                  </a:cubicBezTo>
                  <a:cubicBezTo>
                    <a:pt x="213" y="348"/>
                    <a:pt x="215" y="350"/>
                    <a:pt x="214" y="351"/>
                  </a:cubicBezTo>
                  <a:cubicBezTo>
                    <a:pt x="212" y="352"/>
                    <a:pt x="213" y="354"/>
                    <a:pt x="211" y="355"/>
                  </a:cubicBezTo>
                  <a:cubicBezTo>
                    <a:pt x="212" y="356"/>
                    <a:pt x="210" y="357"/>
                    <a:pt x="210" y="358"/>
                  </a:cubicBezTo>
                  <a:cubicBezTo>
                    <a:pt x="210" y="360"/>
                    <a:pt x="209" y="361"/>
                    <a:pt x="208" y="362"/>
                  </a:cubicBezTo>
                  <a:cubicBezTo>
                    <a:pt x="208" y="363"/>
                    <a:pt x="207" y="364"/>
                    <a:pt x="207" y="364"/>
                  </a:cubicBezTo>
                  <a:cubicBezTo>
                    <a:pt x="206" y="365"/>
                    <a:pt x="205" y="365"/>
                    <a:pt x="204" y="366"/>
                  </a:cubicBezTo>
                  <a:cubicBezTo>
                    <a:pt x="203" y="365"/>
                    <a:pt x="202" y="364"/>
                    <a:pt x="201" y="363"/>
                  </a:cubicBezTo>
                  <a:cubicBezTo>
                    <a:pt x="201" y="364"/>
                    <a:pt x="200" y="364"/>
                    <a:pt x="200" y="365"/>
                  </a:cubicBezTo>
                  <a:cubicBezTo>
                    <a:pt x="199" y="364"/>
                    <a:pt x="198" y="364"/>
                    <a:pt x="197" y="363"/>
                  </a:cubicBezTo>
                  <a:cubicBezTo>
                    <a:pt x="197" y="363"/>
                    <a:pt x="197" y="362"/>
                    <a:pt x="196" y="361"/>
                  </a:cubicBezTo>
                  <a:cubicBezTo>
                    <a:pt x="195" y="360"/>
                    <a:pt x="194" y="359"/>
                    <a:pt x="192" y="358"/>
                  </a:cubicBezTo>
                  <a:cubicBezTo>
                    <a:pt x="192" y="356"/>
                    <a:pt x="192" y="355"/>
                    <a:pt x="192" y="355"/>
                  </a:cubicBezTo>
                  <a:cubicBezTo>
                    <a:pt x="192" y="354"/>
                    <a:pt x="192" y="354"/>
                    <a:pt x="191" y="353"/>
                  </a:cubicBezTo>
                  <a:cubicBezTo>
                    <a:pt x="191" y="351"/>
                    <a:pt x="191" y="349"/>
                    <a:pt x="191" y="346"/>
                  </a:cubicBezTo>
                  <a:cubicBezTo>
                    <a:pt x="192" y="346"/>
                    <a:pt x="192" y="346"/>
                    <a:pt x="192" y="346"/>
                  </a:cubicBezTo>
                  <a:cubicBezTo>
                    <a:pt x="193" y="344"/>
                    <a:pt x="192" y="341"/>
                    <a:pt x="193" y="339"/>
                  </a:cubicBezTo>
                  <a:cubicBezTo>
                    <a:pt x="194" y="338"/>
                    <a:pt x="193" y="336"/>
                    <a:pt x="195" y="335"/>
                  </a:cubicBezTo>
                  <a:cubicBezTo>
                    <a:pt x="195" y="333"/>
                    <a:pt x="195" y="332"/>
                    <a:pt x="195" y="331"/>
                  </a:cubicBezTo>
                  <a:cubicBezTo>
                    <a:pt x="195" y="330"/>
                    <a:pt x="196" y="330"/>
                    <a:pt x="196" y="329"/>
                  </a:cubicBezTo>
                  <a:cubicBezTo>
                    <a:pt x="197" y="328"/>
                    <a:pt x="196" y="326"/>
                    <a:pt x="197" y="324"/>
                  </a:cubicBezTo>
                  <a:cubicBezTo>
                    <a:pt x="196" y="324"/>
                    <a:pt x="196" y="323"/>
                    <a:pt x="196" y="323"/>
                  </a:cubicBezTo>
                  <a:cubicBezTo>
                    <a:pt x="195" y="323"/>
                    <a:pt x="195" y="323"/>
                    <a:pt x="195" y="322"/>
                  </a:cubicBezTo>
                  <a:cubicBezTo>
                    <a:pt x="195" y="319"/>
                    <a:pt x="195" y="316"/>
                    <a:pt x="195" y="313"/>
                  </a:cubicBezTo>
                  <a:cubicBezTo>
                    <a:pt x="195" y="313"/>
                    <a:pt x="194" y="312"/>
                    <a:pt x="194" y="312"/>
                  </a:cubicBezTo>
                  <a:cubicBezTo>
                    <a:pt x="194" y="310"/>
                    <a:pt x="194" y="308"/>
                    <a:pt x="194" y="306"/>
                  </a:cubicBezTo>
                  <a:cubicBezTo>
                    <a:pt x="192" y="303"/>
                    <a:pt x="191" y="300"/>
                    <a:pt x="189" y="296"/>
                  </a:cubicBezTo>
                  <a:cubicBezTo>
                    <a:pt x="187" y="294"/>
                    <a:pt x="184" y="291"/>
                    <a:pt x="181" y="288"/>
                  </a:cubicBezTo>
                  <a:cubicBezTo>
                    <a:pt x="179" y="287"/>
                    <a:pt x="178" y="285"/>
                    <a:pt x="177" y="284"/>
                  </a:cubicBezTo>
                  <a:cubicBezTo>
                    <a:pt x="175" y="283"/>
                    <a:pt x="175" y="281"/>
                    <a:pt x="173" y="279"/>
                  </a:cubicBezTo>
                  <a:cubicBezTo>
                    <a:pt x="172" y="278"/>
                    <a:pt x="170" y="277"/>
                    <a:pt x="169" y="275"/>
                  </a:cubicBezTo>
                  <a:cubicBezTo>
                    <a:pt x="168" y="274"/>
                    <a:pt x="168" y="272"/>
                    <a:pt x="167" y="271"/>
                  </a:cubicBezTo>
                  <a:cubicBezTo>
                    <a:pt x="165" y="270"/>
                    <a:pt x="165" y="269"/>
                    <a:pt x="164" y="267"/>
                  </a:cubicBezTo>
                  <a:cubicBezTo>
                    <a:pt x="163" y="266"/>
                    <a:pt x="162" y="265"/>
                    <a:pt x="161" y="264"/>
                  </a:cubicBezTo>
                  <a:cubicBezTo>
                    <a:pt x="161" y="262"/>
                    <a:pt x="159" y="262"/>
                    <a:pt x="159" y="260"/>
                  </a:cubicBezTo>
                  <a:cubicBezTo>
                    <a:pt x="159" y="259"/>
                    <a:pt x="158" y="259"/>
                    <a:pt x="157" y="258"/>
                  </a:cubicBezTo>
                  <a:cubicBezTo>
                    <a:pt x="156" y="257"/>
                    <a:pt x="155" y="255"/>
                    <a:pt x="154" y="254"/>
                  </a:cubicBezTo>
                  <a:cubicBezTo>
                    <a:pt x="154" y="251"/>
                    <a:pt x="152" y="250"/>
                    <a:pt x="151" y="247"/>
                  </a:cubicBezTo>
                  <a:cubicBezTo>
                    <a:pt x="150" y="245"/>
                    <a:pt x="149" y="243"/>
                    <a:pt x="147" y="241"/>
                  </a:cubicBezTo>
                  <a:cubicBezTo>
                    <a:pt x="147" y="240"/>
                    <a:pt x="147" y="239"/>
                    <a:pt x="147" y="238"/>
                  </a:cubicBezTo>
                  <a:cubicBezTo>
                    <a:pt x="146" y="238"/>
                    <a:pt x="146" y="237"/>
                    <a:pt x="145" y="236"/>
                  </a:cubicBezTo>
                  <a:cubicBezTo>
                    <a:pt x="143" y="237"/>
                    <a:pt x="143" y="240"/>
                    <a:pt x="142" y="241"/>
                  </a:cubicBezTo>
                  <a:cubicBezTo>
                    <a:pt x="142" y="243"/>
                    <a:pt x="139" y="244"/>
                    <a:pt x="139" y="246"/>
                  </a:cubicBezTo>
                  <a:cubicBezTo>
                    <a:pt x="139" y="247"/>
                    <a:pt x="138" y="249"/>
                    <a:pt x="136" y="250"/>
                  </a:cubicBezTo>
                  <a:cubicBezTo>
                    <a:pt x="135" y="252"/>
                    <a:pt x="135" y="254"/>
                    <a:pt x="133" y="255"/>
                  </a:cubicBezTo>
                  <a:cubicBezTo>
                    <a:pt x="132" y="256"/>
                    <a:pt x="131" y="258"/>
                    <a:pt x="130" y="260"/>
                  </a:cubicBezTo>
                  <a:cubicBezTo>
                    <a:pt x="130" y="260"/>
                    <a:pt x="130" y="260"/>
                    <a:pt x="130" y="260"/>
                  </a:cubicBezTo>
                  <a:cubicBezTo>
                    <a:pt x="130" y="261"/>
                    <a:pt x="130" y="262"/>
                    <a:pt x="129" y="263"/>
                  </a:cubicBezTo>
                  <a:cubicBezTo>
                    <a:pt x="129" y="264"/>
                    <a:pt x="128" y="265"/>
                    <a:pt x="127" y="267"/>
                  </a:cubicBezTo>
                  <a:cubicBezTo>
                    <a:pt x="127" y="267"/>
                    <a:pt x="127" y="268"/>
                    <a:pt x="127" y="269"/>
                  </a:cubicBezTo>
                  <a:cubicBezTo>
                    <a:pt x="127" y="270"/>
                    <a:pt x="126" y="270"/>
                    <a:pt x="126" y="270"/>
                  </a:cubicBezTo>
                  <a:cubicBezTo>
                    <a:pt x="126" y="272"/>
                    <a:pt x="126" y="273"/>
                    <a:pt x="126" y="274"/>
                  </a:cubicBezTo>
                  <a:cubicBezTo>
                    <a:pt x="126" y="275"/>
                    <a:pt x="126" y="275"/>
                    <a:pt x="127" y="276"/>
                  </a:cubicBezTo>
                  <a:cubicBezTo>
                    <a:pt x="127" y="277"/>
                    <a:pt x="127" y="278"/>
                    <a:pt x="127" y="280"/>
                  </a:cubicBezTo>
                  <a:cubicBezTo>
                    <a:pt x="130" y="282"/>
                    <a:pt x="130" y="285"/>
                    <a:pt x="133" y="287"/>
                  </a:cubicBezTo>
                  <a:cubicBezTo>
                    <a:pt x="135" y="289"/>
                    <a:pt x="137" y="291"/>
                    <a:pt x="139" y="294"/>
                  </a:cubicBezTo>
                  <a:cubicBezTo>
                    <a:pt x="141" y="296"/>
                    <a:pt x="144" y="298"/>
                    <a:pt x="146" y="300"/>
                  </a:cubicBezTo>
                  <a:cubicBezTo>
                    <a:pt x="148" y="302"/>
                    <a:pt x="150" y="304"/>
                    <a:pt x="152" y="306"/>
                  </a:cubicBezTo>
                  <a:cubicBezTo>
                    <a:pt x="154" y="308"/>
                    <a:pt x="154" y="310"/>
                    <a:pt x="156" y="311"/>
                  </a:cubicBezTo>
                  <a:cubicBezTo>
                    <a:pt x="157" y="313"/>
                    <a:pt x="159" y="314"/>
                    <a:pt x="159" y="316"/>
                  </a:cubicBezTo>
                  <a:cubicBezTo>
                    <a:pt x="161" y="318"/>
                    <a:pt x="163" y="319"/>
                    <a:pt x="164" y="321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6" y="325"/>
                    <a:pt x="169" y="326"/>
                    <a:pt x="170" y="329"/>
                  </a:cubicBezTo>
                  <a:cubicBezTo>
                    <a:pt x="172" y="331"/>
                    <a:pt x="173" y="334"/>
                    <a:pt x="175" y="336"/>
                  </a:cubicBezTo>
                  <a:cubicBezTo>
                    <a:pt x="175" y="338"/>
                    <a:pt x="177" y="339"/>
                    <a:pt x="178" y="340"/>
                  </a:cubicBezTo>
                  <a:cubicBezTo>
                    <a:pt x="177" y="342"/>
                    <a:pt x="180" y="342"/>
                    <a:pt x="179" y="344"/>
                  </a:cubicBezTo>
                  <a:cubicBezTo>
                    <a:pt x="180" y="345"/>
                    <a:pt x="181" y="346"/>
                    <a:pt x="182" y="346"/>
                  </a:cubicBezTo>
                  <a:cubicBezTo>
                    <a:pt x="182" y="348"/>
                    <a:pt x="182" y="349"/>
                    <a:pt x="182" y="350"/>
                  </a:cubicBezTo>
                  <a:cubicBezTo>
                    <a:pt x="182" y="351"/>
                    <a:pt x="182" y="351"/>
                    <a:pt x="183" y="352"/>
                  </a:cubicBezTo>
                  <a:cubicBezTo>
                    <a:pt x="183" y="353"/>
                    <a:pt x="183" y="355"/>
                    <a:pt x="183" y="356"/>
                  </a:cubicBezTo>
                  <a:cubicBezTo>
                    <a:pt x="184" y="357"/>
                    <a:pt x="184" y="357"/>
                    <a:pt x="184" y="357"/>
                  </a:cubicBezTo>
                  <a:cubicBezTo>
                    <a:pt x="184" y="360"/>
                    <a:pt x="184" y="363"/>
                    <a:pt x="184" y="365"/>
                  </a:cubicBezTo>
                  <a:cubicBezTo>
                    <a:pt x="184" y="366"/>
                    <a:pt x="184" y="366"/>
                    <a:pt x="183" y="367"/>
                  </a:cubicBezTo>
                  <a:cubicBezTo>
                    <a:pt x="183" y="372"/>
                    <a:pt x="183" y="377"/>
                    <a:pt x="183" y="383"/>
                  </a:cubicBezTo>
                  <a:cubicBezTo>
                    <a:pt x="183" y="383"/>
                    <a:pt x="182" y="384"/>
                    <a:pt x="182" y="384"/>
                  </a:cubicBezTo>
                  <a:cubicBezTo>
                    <a:pt x="182" y="392"/>
                    <a:pt x="182" y="399"/>
                    <a:pt x="182" y="407"/>
                  </a:cubicBezTo>
                  <a:cubicBezTo>
                    <a:pt x="182" y="407"/>
                    <a:pt x="181" y="407"/>
                    <a:pt x="181" y="407"/>
                  </a:cubicBezTo>
                  <a:cubicBezTo>
                    <a:pt x="181" y="408"/>
                    <a:pt x="180" y="408"/>
                    <a:pt x="180" y="408"/>
                  </a:cubicBezTo>
                  <a:cubicBezTo>
                    <a:pt x="180" y="418"/>
                    <a:pt x="180" y="429"/>
                    <a:pt x="180" y="439"/>
                  </a:cubicBezTo>
                  <a:cubicBezTo>
                    <a:pt x="180" y="439"/>
                    <a:pt x="180" y="440"/>
                    <a:pt x="179" y="440"/>
                  </a:cubicBezTo>
                  <a:cubicBezTo>
                    <a:pt x="179" y="449"/>
                    <a:pt x="179" y="459"/>
                    <a:pt x="179" y="468"/>
                  </a:cubicBezTo>
                  <a:cubicBezTo>
                    <a:pt x="179" y="469"/>
                    <a:pt x="178" y="469"/>
                    <a:pt x="178" y="469"/>
                  </a:cubicBezTo>
                  <a:cubicBezTo>
                    <a:pt x="178" y="480"/>
                    <a:pt x="178" y="490"/>
                    <a:pt x="178" y="500"/>
                  </a:cubicBezTo>
                  <a:cubicBezTo>
                    <a:pt x="179" y="502"/>
                    <a:pt x="180" y="503"/>
                    <a:pt x="180" y="505"/>
                  </a:cubicBezTo>
                  <a:cubicBezTo>
                    <a:pt x="181" y="506"/>
                    <a:pt x="182" y="507"/>
                    <a:pt x="183" y="508"/>
                  </a:cubicBezTo>
                  <a:cubicBezTo>
                    <a:pt x="183" y="508"/>
                    <a:pt x="184" y="508"/>
                    <a:pt x="185" y="508"/>
                  </a:cubicBezTo>
                  <a:cubicBezTo>
                    <a:pt x="185" y="509"/>
                    <a:pt x="186" y="510"/>
                    <a:pt x="186" y="510"/>
                  </a:cubicBezTo>
                  <a:cubicBezTo>
                    <a:pt x="189" y="510"/>
                    <a:pt x="192" y="510"/>
                    <a:pt x="194" y="510"/>
                  </a:cubicBezTo>
                  <a:cubicBezTo>
                    <a:pt x="195" y="511"/>
                    <a:pt x="195" y="511"/>
                    <a:pt x="196" y="512"/>
                  </a:cubicBezTo>
                  <a:cubicBezTo>
                    <a:pt x="202" y="512"/>
                    <a:pt x="208" y="512"/>
                    <a:pt x="215" y="512"/>
                  </a:cubicBezTo>
                  <a:cubicBezTo>
                    <a:pt x="215" y="512"/>
                    <a:pt x="215" y="512"/>
                    <a:pt x="216" y="513"/>
                  </a:cubicBezTo>
                  <a:cubicBezTo>
                    <a:pt x="217" y="513"/>
                    <a:pt x="219" y="513"/>
                    <a:pt x="221" y="513"/>
                  </a:cubicBezTo>
                  <a:cubicBezTo>
                    <a:pt x="222" y="513"/>
                    <a:pt x="222" y="514"/>
                    <a:pt x="223" y="514"/>
                  </a:cubicBezTo>
                  <a:cubicBezTo>
                    <a:pt x="224" y="514"/>
                    <a:pt x="225" y="514"/>
                    <a:pt x="227" y="514"/>
                  </a:cubicBezTo>
                  <a:cubicBezTo>
                    <a:pt x="227" y="515"/>
                    <a:pt x="228" y="516"/>
                    <a:pt x="228" y="516"/>
                  </a:cubicBezTo>
                  <a:cubicBezTo>
                    <a:pt x="228" y="518"/>
                    <a:pt x="228" y="520"/>
                    <a:pt x="228" y="521"/>
                  </a:cubicBezTo>
                  <a:cubicBezTo>
                    <a:pt x="229" y="522"/>
                    <a:pt x="229" y="523"/>
                    <a:pt x="230" y="523"/>
                  </a:cubicBezTo>
                  <a:cubicBezTo>
                    <a:pt x="229" y="524"/>
                    <a:pt x="228" y="525"/>
                    <a:pt x="227" y="526"/>
                  </a:cubicBezTo>
                  <a:cubicBezTo>
                    <a:pt x="228" y="526"/>
                    <a:pt x="228" y="527"/>
                    <a:pt x="229" y="527"/>
                  </a:cubicBezTo>
                  <a:cubicBezTo>
                    <a:pt x="229" y="529"/>
                    <a:pt x="229" y="531"/>
                    <a:pt x="229" y="532"/>
                  </a:cubicBezTo>
                  <a:cubicBezTo>
                    <a:pt x="228" y="533"/>
                    <a:pt x="228" y="533"/>
                    <a:pt x="227" y="534"/>
                  </a:cubicBezTo>
                  <a:cubicBezTo>
                    <a:pt x="227" y="535"/>
                    <a:pt x="227" y="536"/>
                    <a:pt x="227" y="536"/>
                  </a:cubicBezTo>
                  <a:cubicBezTo>
                    <a:pt x="226" y="537"/>
                    <a:pt x="225" y="538"/>
                    <a:pt x="223" y="538"/>
                  </a:cubicBezTo>
                  <a:cubicBezTo>
                    <a:pt x="214" y="538"/>
                    <a:pt x="204" y="538"/>
                    <a:pt x="195" y="538"/>
                  </a:cubicBezTo>
                  <a:cubicBezTo>
                    <a:pt x="194" y="539"/>
                    <a:pt x="194" y="539"/>
                    <a:pt x="193" y="540"/>
                  </a:cubicBezTo>
                  <a:cubicBezTo>
                    <a:pt x="190" y="540"/>
                    <a:pt x="187" y="540"/>
                    <a:pt x="184" y="540"/>
                  </a:cubicBezTo>
                  <a:cubicBezTo>
                    <a:pt x="184" y="539"/>
                    <a:pt x="183" y="539"/>
                    <a:pt x="183" y="539"/>
                  </a:cubicBezTo>
                  <a:cubicBezTo>
                    <a:pt x="181" y="538"/>
                    <a:pt x="179" y="539"/>
                    <a:pt x="177" y="538"/>
                  </a:cubicBezTo>
                  <a:cubicBezTo>
                    <a:pt x="177" y="538"/>
                    <a:pt x="176" y="538"/>
                    <a:pt x="176" y="537"/>
                  </a:cubicBezTo>
                  <a:cubicBezTo>
                    <a:pt x="174" y="537"/>
                    <a:pt x="171" y="537"/>
                    <a:pt x="169" y="537"/>
                  </a:cubicBezTo>
                  <a:cubicBezTo>
                    <a:pt x="169" y="537"/>
                    <a:pt x="168" y="536"/>
                    <a:pt x="168" y="536"/>
                  </a:cubicBezTo>
                  <a:cubicBezTo>
                    <a:pt x="166" y="536"/>
                    <a:pt x="164" y="536"/>
                    <a:pt x="162" y="536"/>
                  </a:cubicBezTo>
                  <a:cubicBezTo>
                    <a:pt x="162" y="535"/>
                    <a:pt x="162" y="535"/>
                    <a:pt x="161" y="534"/>
                  </a:cubicBezTo>
                  <a:cubicBezTo>
                    <a:pt x="159" y="534"/>
                    <a:pt x="157" y="534"/>
                    <a:pt x="156" y="534"/>
                  </a:cubicBezTo>
                  <a:cubicBezTo>
                    <a:pt x="155" y="534"/>
                    <a:pt x="155" y="534"/>
                    <a:pt x="154" y="533"/>
                  </a:cubicBezTo>
                  <a:cubicBezTo>
                    <a:pt x="153" y="533"/>
                    <a:pt x="151" y="533"/>
                    <a:pt x="149" y="533"/>
                  </a:cubicBezTo>
                  <a:cubicBezTo>
                    <a:pt x="148" y="533"/>
                    <a:pt x="148" y="531"/>
                    <a:pt x="147" y="532"/>
                  </a:cubicBezTo>
                  <a:cubicBezTo>
                    <a:pt x="145" y="530"/>
                    <a:pt x="142" y="528"/>
                    <a:pt x="140" y="525"/>
                  </a:cubicBezTo>
                  <a:cubicBezTo>
                    <a:pt x="140" y="524"/>
                    <a:pt x="140" y="523"/>
                    <a:pt x="140" y="522"/>
                  </a:cubicBezTo>
                  <a:cubicBezTo>
                    <a:pt x="140" y="521"/>
                    <a:pt x="140" y="521"/>
                    <a:pt x="139" y="520"/>
                  </a:cubicBezTo>
                  <a:cubicBezTo>
                    <a:pt x="139" y="515"/>
                    <a:pt x="139" y="510"/>
                    <a:pt x="139" y="504"/>
                  </a:cubicBezTo>
                  <a:cubicBezTo>
                    <a:pt x="139" y="504"/>
                    <a:pt x="138" y="504"/>
                    <a:pt x="138" y="503"/>
                  </a:cubicBezTo>
                  <a:cubicBezTo>
                    <a:pt x="138" y="499"/>
                    <a:pt x="138" y="494"/>
                    <a:pt x="138" y="490"/>
                  </a:cubicBezTo>
                  <a:cubicBezTo>
                    <a:pt x="137" y="489"/>
                    <a:pt x="137" y="489"/>
                    <a:pt x="136" y="488"/>
                  </a:cubicBezTo>
                  <a:cubicBezTo>
                    <a:pt x="136" y="484"/>
                    <a:pt x="136" y="479"/>
                    <a:pt x="136" y="474"/>
                  </a:cubicBezTo>
                  <a:cubicBezTo>
                    <a:pt x="136" y="473"/>
                    <a:pt x="136" y="473"/>
                    <a:pt x="135" y="472"/>
                  </a:cubicBezTo>
                  <a:cubicBezTo>
                    <a:pt x="135" y="468"/>
                    <a:pt x="135" y="463"/>
                    <a:pt x="135" y="459"/>
                  </a:cubicBezTo>
                  <a:cubicBezTo>
                    <a:pt x="135" y="459"/>
                    <a:pt x="134" y="458"/>
                    <a:pt x="134" y="458"/>
                  </a:cubicBezTo>
                  <a:cubicBezTo>
                    <a:pt x="134" y="458"/>
                    <a:pt x="134" y="458"/>
                    <a:pt x="134" y="458"/>
                  </a:cubicBezTo>
                  <a:cubicBezTo>
                    <a:pt x="134" y="453"/>
                    <a:pt x="134" y="449"/>
                    <a:pt x="134" y="444"/>
                  </a:cubicBezTo>
                  <a:cubicBezTo>
                    <a:pt x="133" y="444"/>
                    <a:pt x="133" y="444"/>
                    <a:pt x="133" y="443"/>
                  </a:cubicBezTo>
                  <a:cubicBezTo>
                    <a:pt x="133" y="443"/>
                    <a:pt x="132" y="443"/>
                    <a:pt x="132" y="443"/>
                  </a:cubicBezTo>
                  <a:cubicBezTo>
                    <a:pt x="132" y="438"/>
                    <a:pt x="132" y="433"/>
                    <a:pt x="132" y="428"/>
                  </a:cubicBezTo>
                  <a:cubicBezTo>
                    <a:pt x="132" y="428"/>
                    <a:pt x="132" y="427"/>
                    <a:pt x="131" y="427"/>
                  </a:cubicBezTo>
                  <a:cubicBezTo>
                    <a:pt x="131" y="419"/>
                    <a:pt x="131" y="411"/>
                    <a:pt x="131" y="403"/>
                  </a:cubicBezTo>
                  <a:cubicBezTo>
                    <a:pt x="132" y="402"/>
                    <a:pt x="132" y="402"/>
                    <a:pt x="132" y="402"/>
                  </a:cubicBezTo>
                  <a:cubicBezTo>
                    <a:pt x="132" y="400"/>
                    <a:pt x="132" y="398"/>
                    <a:pt x="132" y="396"/>
                  </a:cubicBezTo>
                  <a:cubicBezTo>
                    <a:pt x="133" y="396"/>
                    <a:pt x="133" y="395"/>
                    <a:pt x="134" y="395"/>
                  </a:cubicBezTo>
                  <a:cubicBezTo>
                    <a:pt x="134" y="392"/>
                    <a:pt x="134" y="389"/>
                    <a:pt x="134" y="386"/>
                  </a:cubicBezTo>
                  <a:cubicBezTo>
                    <a:pt x="134" y="385"/>
                    <a:pt x="135" y="385"/>
                    <a:pt x="135" y="384"/>
                  </a:cubicBezTo>
                  <a:cubicBezTo>
                    <a:pt x="135" y="382"/>
                    <a:pt x="135" y="381"/>
                    <a:pt x="135" y="379"/>
                  </a:cubicBezTo>
                  <a:cubicBezTo>
                    <a:pt x="135" y="379"/>
                    <a:pt x="135" y="378"/>
                    <a:pt x="135" y="378"/>
                  </a:cubicBezTo>
                  <a:cubicBezTo>
                    <a:pt x="134" y="378"/>
                    <a:pt x="134" y="379"/>
                    <a:pt x="134" y="379"/>
                  </a:cubicBezTo>
                  <a:cubicBezTo>
                    <a:pt x="134" y="380"/>
                    <a:pt x="134" y="381"/>
                    <a:pt x="134" y="381"/>
                  </a:cubicBezTo>
                  <a:cubicBezTo>
                    <a:pt x="132" y="383"/>
                    <a:pt x="132" y="386"/>
                    <a:pt x="130" y="388"/>
                  </a:cubicBezTo>
                  <a:cubicBezTo>
                    <a:pt x="129" y="389"/>
                    <a:pt x="129" y="390"/>
                    <a:pt x="128" y="391"/>
                  </a:cubicBezTo>
                  <a:cubicBezTo>
                    <a:pt x="127" y="392"/>
                    <a:pt x="127" y="393"/>
                    <a:pt x="127" y="394"/>
                  </a:cubicBezTo>
                  <a:cubicBezTo>
                    <a:pt x="124" y="396"/>
                    <a:pt x="124" y="399"/>
                    <a:pt x="121" y="400"/>
                  </a:cubicBezTo>
                  <a:cubicBezTo>
                    <a:pt x="118" y="403"/>
                    <a:pt x="115" y="406"/>
                    <a:pt x="112" y="409"/>
                  </a:cubicBezTo>
                  <a:cubicBezTo>
                    <a:pt x="111" y="411"/>
                    <a:pt x="109" y="413"/>
                    <a:pt x="107" y="415"/>
                  </a:cubicBezTo>
                  <a:cubicBezTo>
                    <a:pt x="105" y="416"/>
                    <a:pt x="103" y="418"/>
                    <a:pt x="102" y="420"/>
                  </a:cubicBezTo>
                  <a:cubicBezTo>
                    <a:pt x="100" y="422"/>
                    <a:pt x="98" y="424"/>
                    <a:pt x="96" y="425"/>
                  </a:cubicBezTo>
                  <a:cubicBezTo>
                    <a:pt x="94" y="427"/>
                    <a:pt x="93" y="429"/>
                    <a:pt x="91" y="431"/>
                  </a:cubicBezTo>
                  <a:cubicBezTo>
                    <a:pt x="89" y="433"/>
                    <a:pt x="87" y="435"/>
                    <a:pt x="86" y="437"/>
                  </a:cubicBezTo>
                  <a:cubicBezTo>
                    <a:pt x="85" y="439"/>
                    <a:pt x="83" y="440"/>
                    <a:pt x="81" y="442"/>
                  </a:cubicBezTo>
                  <a:cubicBezTo>
                    <a:pt x="79" y="444"/>
                    <a:pt x="77" y="446"/>
                    <a:pt x="76" y="448"/>
                  </a:cubicBezTo>
                  <a:cubicBezTo>
                    <a:pt x="74" y="449"/>
                    <a:pt x="72" y="451"/>
                    <a:pt x="70" y="453"/>
                  </a:cubicBezTo>
                  <a:cubicBezTo>
                    <a:pt x="68" y="455"/>
                    <a:pt x="66" y="457"/>
                    <a:pt x="65" y="458"/>
                  </a:cubicBezTo>
                  <a:cubicBezTo>
                    <a:pt x="63" y="460"/>
                    <a:pt x="62" y="463"/>
                    <a:pt x="60" y="465"/>
                  </a:cubicBezTo>
                  <a:cubicBezTo>
                    <a:pt x="58" y="466"/>
                    <a:pt x="56" y="469"/>
                    <a:pt x="54" y="471"/>
                  </a:cubicBezTo>
                  <a:cubicBezTo>
                    <a:pt x="52" y="473"/>
                    <a:pt x="50" y="474"/>
                    <a:pt x="48" y="476"/>
                  </a:cubicBezTo>
                  <a:cubicBezTo>
                    <a:pt x="48" y="479"/>
                    <a:pt x="46" y="480"/>
                    <a:pt x="44" y="482"/>
                  </a:cubicBezTo>
                  <a:cubicBezTo>
                    <a:pt x="44" y="484"/>
                    <a:pt x="44" y="486"/>
                    <a:pt x="44" y="488"/>
                  </a:cubicBezTo>
                  <a:cubicBezTo>
                    <a:pt x="44" y="488"/>
                    <a:pt x="45" y="489"/>
                    <a:pt x="45" y="489"/>
                  </a:cubicBezTo>
                  <a:cubicBezTo>
                    <a:pt x="47" y="493"/>
                    <a:pt x="47" y="493"/>
                    <a:pt x="52" y="497"/>
                  </a:cubicBezTo>
                  <a:cubicBezTo>
                    <a:pt x="53" y="499"/>
                    <a:pt x="54" y="500"/>
                    <a:pt x="56" y="501"/>
                  </a:cubicBezTo>
                  <a:cubicBezTo>
                    <a:pt x="58" y="501"/>
                    <a:pt x="58" y="503"/>
                    <a:pt x="59" y="504"/>
                  </a:cubicBezTo>
                  <a:cubicBezTo>
                    <a:pt x="61" y="505"/>
                    <a:pt x="62" y="506"/>
                    <a:pt x="63" y="507"/>
                  </a:cubicBezTo>
                  <a:cubicBezTo>
                    <a:pt x="64" y="508"/>
                    <a:pt x="65" y="510"/>
                    <a:pt x="66" y="511"/>
                  </a:cubicBezTo>
                  <a:cubicBezTo>
                    <a:pt x="68" y="512"/>
                    <a:pt x="69" y="512"/>
                    <a:pt x="70" y="513"/>
                  </a:cubicBezTo>
                  <a:cubicBezTo>
                    <a:pt x="71" y="513"/>
                    <a:pt x="72" y="513"/>
                    <a:pt x="73" y="513"/>
                  </a:cubicBezTo>
                  <a:cubicBezTo>
                    <a:pt x="75" y="515"/>
                    <a:pt x="77" y="517"/>
                    <a:pt x="79" y="519"/>
                  </a:cubicBezTo>
                  <a:cubicBezTo>
                    <a:pt x="79" y="520"/>
                    <a:pt x="79" y="521"/>
                    <a:pt x="79" y="522"/>
                  </a:cubicBezTo>
                  <a:cubicBezTo>
                    <a:pt x="80" y="523"/>
                    <a:pt x="80" y="523"/>
                    <a:pt x="80" y="526"/>
                  </a:cubicBezTo>
                  <a:cubicBezTo>
                    <a:pt x="79" y="527"/>
                    <a:pt x="78" y="528"/>
                    <a:pt x="76" y="529"/>
                  </a:cubicBezTo>
                  <a:cubicBezTo>
                    <a:pt x="76" y="529"/>
                    <a:pt x="76" y="528"/>
                    <a:pt x="76" y="528"/>
                  </a:cubicBezTo>
                  <a:cubicBezTo>
                    <a:pt x="75" y="528"/>
                    <a:pt x="73" y="528"/>
                    <a:pt x="72" y="528"/>
                  </a:cubicBezTo>
                  <a:cubicBezTo>
                    <a:pt x="71" y="528"/>
                    <a:pt x="70" y="527"/>
                    <a:pt x="69" y="526"/>
                  </a:cubicBezTo>
                  <a:cubicBezTo>
                    <a:pt x="68" y="526"/>
                    <a:pt x="67" y="525"/>
                    <a:pt x="66" y="524"/>
                  </a:cubicBezTo>
                  <a:cubicBezTo>
                    <a:pt x="62" y="524"/>
                    <a:pt x="58" y="524"/>
                    <a:pt x="55" y="524"/>
                  </a:cubicBezTo>
                  <a:cubicBezTo>
                    <a:pt x="52" y="522"/>
                    <a:pt x="50" y="521"/>
                    <a:pt x="49" y="520"/>
                  </a:cubicBezTo>
                  <a:cubicBezTo>
                    <a:pt x="47" y="518"/>
                    <a:pt x="45" y="516"/>
                    <a:pt x="44" y="514"/>
                  </a:cubicBezTo>
                  <a:cubicBezTo>
                    <a:pt x="42" y="514"/>
                    <a:pt x="42" y="514"/>
                    <a:pt x="41" y="514"/>
                  </a:cubicBezTo>
                  <a:cubicBezTo>
                    <a:pt x="40" y="514"/>
                    <a:pt x="40" y="513"/>
                    <a:pt x="39" y="513"/>
                  </a:cubicBezTo>
                  <a:cubicBezTo>
                    <a:pt x="37" y="514"/>
                    <a:pt x="36" y="515"/>
                    <a:pt x="34" y="515"/>
                  </a:cubicBezTo>
                  <a:cubicBezTo>
                    <a:pt x="33" y="516"/>
                    <a:pt x="34" y="518"/>
                    <a:pt x="33" y="519"/>
                  </a:cubicBezTo>
                  <a:cubicBezTo>
                    <a:pt x="33" y="520"/>
                    <a:pt x="33" y="522"/>
                    <a:pt x="33" y="523"/>
                  </a:cubicBezTo>
                  <a:cubicBezTo>
                    <a:pt x="33" y="524"/>
                    <a:pt x="32" y="524"/>
                    <a:pt x="31" y="525"/>
                  </a:cubicBezTo>
                  <a:cubicBezTo>
                    <a:pt x="30" y="525"/>
                    <a:pt x="29" y="525"/>
                    <a:pt x="27" y="525"/>
                  </a:cubicBezTo>
                  <a:cubicBezTo>
                    <a:pt x="27" y="523"/>
                    <a:pt x="25" y="522"/>
                    <a:pt x="26" y="519"/>
                  </a:cubicBezTo>
                  <a:cubicBezTo>
                    <a:pt x="26" y="519"/>
                    <a:pt x="26" y="518"/>
                    <a:pt x="27" y="517"/>
                  </a:cubicBezTo>
                  <a:cubicBezTo>
                    <a:pt x="27" y="516"/>
                    <a:pt x="26" y="516"/>
                    <a:pt x="25" y="515"/>
                  </a:cubicBezTo>
                  <a:cubicBezTo>
                    <a:pt x="25" y="513"/>
                    <a:pt x="25" y="511"/>
                    <a:pt x="25" y="508"/>
                  </a:cubicBezTo>
                  <a:cubicBezTo>
                    <a:pt x="25" y="508"/>
                    <a:pt x="25" y="507"/>
                    <a:pt x="24" y="507"/>
                  </a:cubicBezTo>
                  <a:cubicBezTo>
                    <a:pt x="24" y="506"/>
                    <a:pt x="24" y="505"/>
                    <a:pt x="24" y="504"/>
                  </a:cubicBezTo>
                  <a:cubicBezTo>
                    <a:pt x="23" y="504"/>
                    <a:pt x="22" y="504"/>
                    <a:pt x="22" y="503"/>
                  </a:cubicBezTo>
                  <a:cubicBezTo>
                    <a:pt x="21" y="503"/>
                    <a:pt x="20" y="502"/>
                    <a:pt x="19" y="502"/>
                  </a:cubicBezTo>
                  <a:cubicBezTo>
                    <a:pt x="18" y="501"/>
                    <a:pt x="16" y="501"/>
                    <a:pt x="15" y="499"/>
                  </a:cubicBezTo>
                  <a:cubicBezTo>
                    <a:pt x="14" y="497"/>
                    <a:pt x="11" y="497"/>
                    <a:pt x="10" y="496"/>
                  </a:cubicBezTo>
                  <a:cubicBezTo>
                    <a:pt x="9" y="494"/>
                    <a:pt x="7" y="493"/>
                    <a:pt x="5" y="491"/>
                  </a:cubicBezTo>
                  <a:cubicBezTo>
                    <a:pt x="6" y="489"/>
                    <a:pt x="2" y="488"/>
                    <a:pt x="3" y="486"/>
                  </a:cubicBezTo>
                  <a:cubicBezTo>
                    <a:pt x="2" y="485"/>
                    <a:pt x="1" y="484"/>
                    <a:pt x="0" y="483"/>
                  </a:cubicBezTo>
                  <a:cubicBezTo>
                    <a:pt x="0" y="481"/>
                    <a:pt x="0" y="479"/>
                    <a:pt x="0" y="476"/>
                  </a:cubicBezTo>
                  <a:cubicBezTo>
                    <a:pt x="2" y="474"/>
                    <a:pt x="3" y="471"/>
                    <a:pt x="5" y="468"/>
                  </a:cubicBezTo>
                  <a:cubicBezTo>
                    <a:pt x="5" y="466"/>
                    <a:pt x="6" y="465"/>
                    <a:pt x="7" y="464"/>
                  </a:cubicBezTo>
                  <a:cubicBezTo>
                    <a:pt x="7" y="462"/>
                    <a:pt x="8" y="461"/>
                    <a:pt x="9" y="460"/>
                  </a:cubicBezTo>
                  <a:cubicBezTo>
                    <a:pt x="10" y="458"/>
                    <a:pt x="10" y="457"/>
                    <a:pt x="11" y="456"/>
                  </a:cubicBezTo>
                  <a:cubicBezTo>
                    <a:pt x="12" y="455"/>
                    <a:pt x="12" y="453"/>
                    <a:pt x="13" y="452"/>
                  </a:cubicBezTo>
                  <a:cubicBezTo>
                    <a:pt x="15" y="451"/>
                    <a:pt x="15" y="449"/>
                    <a:pt x="16" y="448"/>
                  </a:cubicBezTo>
                  <a:cubicBezTo>
                    <a:pt x="17" y="447"/>
                    <a:pt x="17" y="445"/>
                    <a:pt x="19" y="444"/>
                  </a:cubicBezTo>
                  <a:cubicBezTo>
                    <a:pt x="20" y="443"/>
                    <a:pt x="21" y="442"/>
                    <a:pt x="23" y="441"/>
                  </a:cubicBezTo>
                  <a:cubicBezTo>
                    <a:pt x="24" y="439"/>
                    <a:pt x="24" y="437"/>
                    <a:pt x="26" y="435"/>
                  </a:cubicBezTo>
                  <a:cubicBezTo>
                    <a:pt x="28" y="434"/>
                    <a:pt x="29" y="433"/>
                    <a:pt x="30" y="431"/>
                  </a:cubicBezTo>
                  <a:cubicBezTo>
                    <a:pt x="30" y="430"/>
                    <a:pt x="31" y="429"/>
                    <a:pt x="31" y="429"/>
                  </a:cubicBezTo>
                  <a:cubicBezTo>
                    <a:pt x="33" y="427"/>
                    <a:pt x="35" y="426"/>
                    <a:pt x="36" y="423"/>
                  </a:cubicBezTo>
                  <a:cubicBezTo>
                    <a:pt x="37" y="421"/>
                    <a:pt x="40" y="420"/>
                    <a:pt x="41" y="418"/>
                  </a:cubicBezTo>
                  <a:cubicBezTo>
                    <a:pt x="42" y="415"/>
                    <a:pt x="45" y="413"/>
                    <a:pt x="47" y="411"/>
                  </a:cubicBezTo>
                  <a:cubicBezTo>
                    <a:pt x="48" y="409"/>
                    <a:pt x="49" y="407"/>
                    <a:pt x="50" y="406"/>
                  </a:cubicBezTo>
                  <a:cubicBezTo>
                    <a:pt x="52" y="405"/>
                    <a:pt x="54" y="404"/>
                    <a:pt x="54" y="401"/>
                  </a:cubicBezTo>
                  <a:cubicBezTo>
                    <a:pt x="55" y="400"/>
                    <a:pt x="57" y="398"/>
                    <a:pt x="58" y="397"/>
                  </a:cubicBezTo>
                  <a:cubicBezTo>
                    <a:pt x="60" y="392"/>
                    <a:pt x="63" y="391"/>
                    <a:pt x="66" y="388"/>
                  </a:cubicBezTo>
                  <a:cubicBezTo>
                    <a:pt x="66" y="388"/>
                    <a:pt x="66" y="387"/>
                    <a:pt x="66" y="387"/>
                  </a:cubicBezTo>
                  <a:cubicBezTo>
                    <a:pt x="66" y="386"/>
                    <a:pt x="67" y="386"/>
                    <a:pt x="68" y="385"/>
                  </a:cubicBezTo>
                  <a:cubicBezTo>
                    <a:pt x="71" y="383"/>
                    <a:pt x="72" y="380"/>
                    <a:pt x="76" y="379"/>
                  </a:cubicBezTo>
                  <a:cubicBezTo>
                    <a:pt x="78" y="377"/>
                    <a:pt x="80" y="374"/>
                    <a:pt x="82" y="373"/>
                  </a:cubicBezTo>
                  <a:cubicBezTo>
                    <a:pt x="83" y="371"/>
                    <a:pt x="84" y="370"/>
                    <a:pt x="84" y="369"/>
                  </a:cubicBezTo>
                  <a:cubicBezTo>
                    <a:pt x="85" y="367"/>
                    <a:pt x="83" y="366"/>
                    <a:pt x="83" y="364"/>
                  </a:cubicBezTo>
                  <a:cubicBezTo>
                    <a:pt x="81" y="363"/>
                    <a:pt x="82" y="361"/>
                    <a:pt x="81" y="360"/>
                  </a:cubicBezTo>
                  <a:cubicBezTo>
                    <a:pt x="81" y="359"/>
                    <a:pt x="79" y="358"/>
                    <a:pt x="79" y="356"/>
                  </a:cubicBezTo>
                  <a:cubicBezTo>
                    <a:pt x="77" y="354"/>
                    <a:pt x="77" y="352"/>
                    <a:pt x="75" y="350"/>
                  </a:cubicBezTo>
                  <a:cubicBezTo>
                    <a:pt x="74" y="348"/>
                    <a:pt x="73" y="345"/>
                    <a:pt x="72" y="343"/>
                  </a:cubicBezTo>
                  <a:cubicBezTo>
                    <a:pt x="71" y="341"/>
                    <a:pt x="70" y="338"/>
                    <a:pt x="68" y="336"/>
                  </a:cubicBezTo>
                  <a:cubicBezTo>
                    <a:pt x="68" y="333"/>
                    <a:pt x="66" y="332"/>
                    <a:pt x="65" y="329"/>
                  </a:cubicBezTo>
                  <a:cubicBezTo>
                    <a:pt x="63" y="327"/>
                    <a:pt x="64" y="324"/>
                    <a:pt x="62" y="323"/>
                  </a:cubicBezTo>
                  <a:cubicBezTo>
                    <a:pt x="62" y="320"/>
                    <a:pt x="58" y="320"/>
                    <a:pt x="59" y="317"/>
                  </a:cubicBezTo>
                  <a:cubicBezTo>
                    <a:pt x="57" y="316"/>
                    <a:pt x="56" y="313"/>
                    <a:pt x="55" y="311"/>
                  </a:cubicBezTo>
                  <a:cubicBezTo>
                    <a:pt x="53" y="310"/>
                    <a:pt x="52" y="308"/>
                    <a:pt x="51" y="306"/>
                  </a:cubicBezTo>
                  <a:cubicBezTo>
                    <a:pt x="50" y="305"/>
                    <a:pt x="49" y="304"/>
                    <a:pt x="48" y="303"/>
                  </a:cubicBezTo>
                  <a:cubicBezTo>
                    <a:pt x="48" y="301"/>
                    <a:pt x="46" y="300"/>
                    <a:pt x="45" y="298"/>
                  </a:cubicBezTo>
                  <a:cubicBezTo>
                    <a:pt x="42" y="298"/>
                    <a:pt x="41" y="295"/>
                    <a:pt x="39" y="293"/>
                  </a:cubicBezTo>
                  <a:cubicBezTo>
                    <a:pt x="38" y="291"/>
                    <a:pt x="37" y="288"/>
                    <a:pt x="35" y="286"/>
                  </a:cubicBezTo>
                  <a:cubicBezTo>
                    <a:pt x="35" y="285"/>
                    <a:pt x="35" y="284"/>
                    <a:pt x="35" y="282"/>
                  </a:cubicBezTo>
                  <a:cubicBezTo>
                    <a:pt x="34" y="282"/>
                    <a:pt x="34" y="282"/>
                    <a:pt x="34" y="281"/>
                  </a:cubicBezTo>
                  <a:cubicBezTo>
                    <a:pt x="34" y="280"/>
                    <a:pt x="34" y="278"/>
                    <a:pt x="34" y="276"/>
                  </a:cubicBezTo>
                  <a:cubicBezTo>
                    <a:pt x="33" y="275"/>
                    <a:pt x="33" y="275"/>
                    <a:pt x="32" y="274"/>
                  </a:cubicBezTo>
                  <a:cubicBezTo>
                    <a:pt x="32" y="269"/>
                    <a:pt x="32" y="264"/>
                    <a:pt x="32" y="258"/>
                  </a:cubicBezTo>
                  <a:cubicBezTo>
                    <a:pt x="32" y="258"/>
                    <a:pt x="32" y="258"/>
                    <a:pt x="32" y="257"/>
                  </a:cubicBezTo>
                  <a:cubicBezTo>
                    <a:pt x="32" y="257"/>
                    <a:pt x="32" y="257"/>
                    <a:pt x="32" y="257"/>
                  </a:cubicBezTo>
                  <a:cubicBezTo>
                    <a:pt x="34" y="256"/>
                    <a:pt x="33" y="254"/>
                    <a:pt x="34" y="253"/>
                  </a:cubicBezTo>
                  <a:cubicBezTo>
                    <a:pt x="35" y="252"/>
                    <a:pt x="34" y="251"/>
                    <a:pt x="35" y="250"/>
                  </a:cubicBezTo>
                  <a:cubicBezTo>
                    <a:pt x="36" y="249"/>
                    <a:pt x="36" y="248"/>
                    <a:pt x="37" y="247"/>
                  </a:cubicBezTo>
                  <a:cubicBezTo>
                    <a:pt x="38" y="246"/>
                    <a:pt x="39" y="245"/>
                    <a:pt x="39" y="244"/>
                  </a:cubicBezTo>
                  <a:cubicBezTo>
                    <a:pt x="41" y="242"/>
                    <a:pt x="41" y="239"/>
                    <a:pt x="42" y="238"/>
                  </a:cubicBezTo>
                  <a:cubicBezTo>
                    <a:pt x="43" y="237"/>
                    <a:pt x="43" y="235"/>
                    <a:pt x="43" y="234"/>
                  </a:cubicBezTo>
                  <a:cubicBezTo>
                    <a:pt x="43" y="234"/>
                    <a:pt x="44" y="233"/>
                    <a:pt x="44" y="233"/>
                  </a:cubicBezTo>
                  <a:cubicBezTo>
                    <a:pt x="44" y="231"/>
                    <a:pt x="44" y="229"/>
                    <a:pt x="44" y="226"/>
                  </a:cubicBezTo>
                  <a:cubicBezTo>
                    <a:pt x="44" y="226"/>
                    <a:pt x="45" y="226"/>
                    <a:pt x="45" y="225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5" y="220"/>
                    <a:pt x="45" y="216"/>
                    <a:pt x="45" y="212"/>
                  </a:cubicBezTo>
                  <a:cubicBezTo>
                    <a:pt x="46" y="211"/>
                    <a:pt x="46" y="211"/>
                    <a:pt x="47" y="210"/>
                  </a:cubicBezTo>
                  <a:cubicBezTo>
                    <a:pt x="47" y="206"/>
                    <a:pt x="47" y="201"/>
                    <a:pt x="47" y="197"/>
                  </a:cubicBezTo>
                  <a:cubicBezTo>
                    <a:pt x="47" y="196"/>
                    <a:pt x="48" y="196"/>
                    <a:pt x="48" y="196"/>
                  </a:cubicBezTo>
                  <a:cubicBezTo>
                    <a:pt x="48" y="194"/>
                    <a:pt x="48" y="193"/>
                    <a:pt x="48" y="191"/>
                  </a:cubicBezTo>
                  <a:cubicBezTo>
                    <a:pt x="50" y="190"/>
                    <a:pt x="49" y="187"/>
                    <a:pt x="51" y="186"/>
                  </a:cubicBezTo>
                  <a:cubicBezTo>
                    <a:pt x="51" y="185"/>
                    <a:pt x="51" y="184"/>
                    <a:pt x="51" y="182"/>
                  </a:cubicBezTo>
                  <a:cubicBezTo>
                    <a:pt x="51" y="182"/>
                    <a:pt x="52" y="181"/>
                    <a:pt x="52" y="181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069177" y="4333481"/>
              <a:ext cx="106952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Roboto Light" panose="02000000000000000000" pitchFamily="2" charset="0"/>
                  <a:cs typeface="+mn-cs"/>
                </a:rPr>
                <a:t>MODIFYING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OTHERS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CODE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211251" y="2729901"/>
            <a:ext cx="975460" cy="2065245"/>
            <a:chOff x="4211251" y="2729901"/>
            <a:chExt cx="975460" cy="2065245"/>
          </a:xfrm>
        </p:grpSpPr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4313576" y="2729901"/>
              <a:ext cx="770809" cy="1342670"/>
            </a:xfrm>
            <a:custGeom>
              <a:avLst/>
              <a:gdLst>
                <a:gd name="T0" fmla="*/ 41 w 352"/>
                <a:gd name="T1" fmla="*/ 532 h 612"/>
                <a:gd name="T2" fmla="*/ 62 w 352"/>
                <a:gd name="T3" fmla="*/ 553 h 612"/>
                <a:gd name="T4" fmla="*/ 41 w 352"/>
                <a:gd name="T5" fmla="*/ 562 h 612"/>
                <a:gd name="T6" fmla="*/ 22 w 352"/>
                <a:gd name="T7" fmla="*/ 560 h 612"/>
                <a:gd name="T8" fmla="*/ 10 w 352"/>
                <a:gd name="T9" fmla="*/ 524 h 612"/>
                <a:gd name="T10" fmla="*/ 2 w 352"/>
                <a:gd name="T11" fmla="*/ 482 h 612"/>
                <a:gd name="T12" fmla="*/ 35 w 352"/>
                <a:gd name="T13" fmla="*/ 456 h 612"/>
                <a:gd name="T14" fmla="*/ 70 w 352"/>
                <a:gd name="T15" fmla="*/ 435 h 612"/>
                <a:gd name="T16" fmla="*/ 103 w 352"/>
                <a:gd name="T17" fmla="*/ 421 h 612"/>
                <a:gd name="T18" fmla="*/ 120 w 352"/>
                <a:gd name="T19" fmla="*/ 400 h 612"/>
                <a:gd name="T20" fmla="*/ 114 w 352"/>
                <a:gd name="T21" fmla="*/ 368 h 612"/>
                <a:gd name="T22" fmla="*/ 106 w 352"/>
                <a:gd name="T23" fmla="*/ 318 h 612"/>
                <a:gd name="T24" fmla="*/ 93 w 352"/>
                <a:gd name="T25" fmla="*/ 281 h 612"/>
                <a:gd name="T26" fmla="*/ 108 w 352"/>
                <a:gd name="T27" fmla="*/ 247 h 612"/>
                <a:gd name="T28" fmla="*/ 114 w 352"/>
                <a:gd name="T29" fmla="*/ 218 h 612"/>
                <a:gd name="T30" fmla="*/ 105 w 352"/>
                <a:gd name="T31" fmla="*/ 183 h 612"/>
                <a:gd name="T32" fmla="*/ 109 w 352"/>
                <a:gd name="T33" fmla="*/ 158 h 612"/>
                <a:gd name="T34" fmla="*/ 157 w 352"/>
                <a:gd name="T35" fmla="*/ 96 h 612"/>
                <a:gd name="T36" fmla="*/ 180 w 352"/>
                <a:gd name="T37" fmla="*/ 69 h 612"/>
                <a:gd name="T38" fmla="*/ 224 w 352"/>
                <a:gd name="T39" fmla="*/ 24 h 612"/>
                <a:gd name="T40" fmla="*/ 252 w 352"/>
                <a:gd name="T41" fmla="*/ 4 h 612"/>
                <a:gd name="T42" fmla="*/ 297 w 352"/>
                <a:gd name="T43" fmla="*/ 14 h 612"/>
                <a:gd name="T44" fmla="*/ 323 w 352"/>
                <a:gd name="T45" fmla="*/ 52 h 612"/>
                <a:gd name="T46" fmla="*/ 327 w 352"/>
                <a:gd name="T47" fmla="*/ 75 h 612"/>
                <a:gd name="T48" fmla="*/ 308 w 352"/>
                <a:gd name="T49" fmla="*/ 105 h 612"/>
                <a:gd name="T50" fmla="*/ 270 w 352"/>
                <a:gd name="T51" fmla="*/ 92 h 612"/>
                <a:gd name="T52" fmla="*/ 256 w 352"/>
                <a:gd name="T53" fmla="*/ 141 h 612"/>
                <a:gd name="T54" fmla="*/ 245 w 352"/>
                <a:gd name="T55" fmla="*/ 188 h 612"/>
                <a:gd name="T56" fmla="*/ 255 w 352"/>
                <a:gd name="T57" fmla="*/ 203 h 612"/>
                <a:gd name="T58" fmla="*/ 280 w 352"/>
                <a:gd name="T59" fmla="*/ 211 h 612"/>
                <a:gd name="T60" fmla="*/ 300 w 352"/>
                <a:gd name="T61" fmla="*/ 212 h 612"/>
                <a:gd name="T62" fmla="*/ 346 w 352"/>
                <a:gd name="T63" fmla="*/ 224 h 612"/>
                <a:gd name="T64" fmla="*/ 341 w 352"/>
                <a:gd name="T65" fmla="*/ 257 h 612"/>
                <a:gd name="T66" fmla="*/ 317 w 352"/>
                <a:gd name="T67" fmla="*/ 262 h 612"/>
                <a:gd name="T68" fmla="*/ 270 w 352"/>
                <a:gd name="T69" fmla="*/ 248 h 612"/>
                <a:gd name="T70" fmla="*/ 232 w 352"/>
                <a:gd name="T71" fmla="*/ 243 h 612"/>
                <a:gd name="T72" fmla="*/ 208 w 352"/>
                <a:gd name="T73" fmla="*/ 268 h 612"/>
                <a:gd name="T74" fmla="*/ 197 w 352"/>
                <a:gd name="T75" fmla="*/ 293 h 612"/>
                <a:gd name="T76" fmla="*/ 205 w 352"/>
                <a:gd name="T77" fmla="*/ 321 h 612"/>
                <a:gd name="T78" fmla="*/ 223 w 352"/>
                <a:gd name="T79" fmla="*/ 353 h 612"/>
                <a:gd name="T80" fmla="*/ 233 w 352"/>
                <a:gd name="T81" fmla="*/ 379 h 612"/>
                <a:gd name="T82" fmla="*/ 240 w 352"/>
                <a:gd name="T83" fmla="*/ 401 h 612"/>
                <a:gd name="T84" fmla="*/ 245 w 352"/>
                <a:gd name="T85" fmla="*/ 433 h 612"/>
                <a:gd name="T86" fmla="*/ 233 w 352"/>
                <a:gd name="T87" fmla="*/ 468 h 612"/>
                <a:gd name="T88" fmla="*/ 228 w 352"/>
                <a:gd name="T89" fmla="*/ 496 h 612"/>
                <a:gd name="T90" fmla="*/ 223 w 352"/>
                <a:gd name="T91" fmla="*/ 527 h 612"/>
                <a:gd name="T92" fmla="*/ 217 w 352"/>
                <a:gd name="T93" fmla="*/ 555 h 612"/>
                <a:gd name="T94" fmla="*/ 212 w 352"/>
                <a:gd name="T95" fmla="*/ 579 h 612"/>
                <a:gd name="T96" fmla="*/ 237 w 352"/>
                <a:gd name="T97" fmla="*/ 589 h 612"/>
                <a:gd name="T98" fmla="*/ 269 w 352"/>
                <a:gd name="T99" fmla="*/ 601 h 612"/>
                <a:gd name="T100" fmla="*/ 226 w 352"/>
                <a:gd name="T101" fmla="*/ 608 h 612"/>
                <a:gd name="T102" fmla="*/ 178 w 352"/>
                <a:gd name="T103" fmla="*/ 608 h 612"/>
                <a:gd name="T104" fmla="*/ 172 w 352"/>
                <a:gd name="T105" fmla="*/ 560 h 612"/>
                <a:gd name="T106" fmla="*/ 180 w 352"/>
                <a:gd name="T107" fmla="*/ 476 h 612"/>
                <a:gd name="T108" fmla="*/ 188 w 352"/>
                <a:gd name="T109" fmla="*/ 455 h 612"/>
                <a:gd name="T110" fmla="*/ 177 w 352"/>
                <a:gd name="T111" fmla="*/ 432 h 612"/>
                <a:gd name="T112" fmla="*/ 154 w 352"/>
                <a:gd name="T113" fmla="*/ 455 h 612"/>
                <a:gd name="T114" fmla="*/ 127 w 352"/>
                <a:gd name="T115" fmla="*/ 462 h 612"/>
                <a:gd name="T116" fmla="*/ 97 w 352"/>
                <a:gd name="T117" fmla="*/ 474 h 612"/>
                <a:gd name="T118" fmla="*/ 70 w 352"/>
                <a:gd name="T119" fmla="*/ 485 h 612"/>
                <a:gd name="T120" fmla="*/ 40 w 352"/>
                <a:gd name="T121" fmla="*/ 499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2" h="612">
                  <a:moveTo>
                    <a:pt x="37" y="500"/>
                  </a:moveTo>
                  <a:cubicBezTo>
                    <a:pt x="37" y="505"/>
                    <a:pt x="37" y="510"/>
                    <a:pt x="37" y="515"/>
                  </a:cubicBezTo>
                  <a:cubicBezTo>
                    <a:pt x="37" y="515"/>
                    <a:pt x="38" y="516"/>
                    <a:pt x="38" y="516"/>
                  </a:cubicBezTo>
                  <a:cubicBezTo>
                    <a:pt x="38" y="518"/>
                    <a:pt x="38" y="521"/>
                    <a:pt x="38" y="523"/>
                  </a:cubicBezTo>
                  <a:cubicBezTo>
                    <a:pt x="39" y="523"/>
                    <a:pt x="39" y="524"/>
                    <a:pt x="39" y="524"/>
                  </a:cubicBezTo>
                  <a:cubicBezTo>
                    <a:pt x="39" y="525"/>
                    <a:pt x="39" y="527"/>
                    <a:pt x="39" y="528"/>
                  </a:cubicBezTo>
                  <a:cubicBezTo>
                    <a:pt x="40" y="529"/>
                    <a:pt x="40" y="529"/>
                    <a:pt x="41" y="530"/>
                  </a:cubicBezTo>
                  <a:cubicBezTo>
                    <a:pt x="41" y="530"/>
                    <a:pt x="41" y="531"/>
                    <a:pt x="41" y="532"/>
                  </a:cubicBezTo>
                  <a:cubicBezTo>
                    <a:pt x="41" y="533"/>
                    <a:pt x="42" y="533"/>
                    <a:pt x="42" y="534"/>
                  </a:cubicBezTo>
                  <a:cubicBezTo>
                    <a:pt x="42" y="534"/>
                    <a:pt x="42" y="535"/>
                    <a:pt x="42" y="536"/>
                  </a:cubicBezTo>
                  <a:cubicBezTo>
                    <a:pt x="43" y="538"/>
                    <a:pt x="44" y="539"/>
                    <a:pt x="45" y="541"/>
                  </a:cubicBezTo>
                  <a:cubicBezTo>
                    <a:pt x="45" y="542"/>
                    <a:pt x="46" y="543"/>
                    <a:pt x="47" y="544"/>
                  </a:cubicBezTo>
                  <a:cubicBezTo>
                    <a:pt x="47" y="544"/>
                    <a:pt x="47" y="544"/>
                    <a:pt x="48" y="544"/>
                  </a:cubicBezTo>
                  <a:cubicBezTo>
                    <a:pt x="50" y="545"/>
                    <a:pt x="53" y="546"/>
                    <a:pt x="55" y="547"/>
                  </a:cubicBezTo>
                  <a:cubicBezTo>
                    <a:pt x="55" y="548"/>
                    <a:pt x="56" y="548"/>
                    <a:pt x="58" y="548"/>
                  </a:cubicBezTo>
                  <a:cubicBezTo>
                    <a:pt x="59" y="549"/>
                    <a:pt x="60" y="551"/>
                    <a:pt x="62" y="553"/>
                  </a:cubicBezTo>
                  <a:cubicBezTo>
                    <a:pt x="62" y="555"/>
                    <a:pt x="62" y="558"/>
                    <a:pt x="62" y="560"/>
                  </a:cubicBezTo>
                  <a:cubicBezTo>
                    <a:pt x="62" y="561"/>
                    <a:pt x="61" y="561"/>
                    <a:pt x="61" y="562"/>
                  </a:cubicBezTo>
                  <a:cubicBezTo>
                    <a:pt x="61" y="562"/>
                    <a:pt x="61" y="563"/>
                    <a:pt x="61" y="563"/>
                  </a:cubicBezTo>
                  <a:cubicBezTo>
                    <a:pt x="59" y="564"/>
                    <a:pt x="58" y="566"/>
                    <a:pt x="57" y="567"/>
                  </a:cubicBezTo>
                  <a:cubicBezTo>
                    <a:pt x="55" y="569"/>
                    <a:pt x="53" y="569"/>
                    <a:pt x="52" y="570"/>
                  </a:cubicBezTo>
                  <a:cubicBezTo>
                    <a:pt x="50" y="570"/>
                    <a:pt x="48" y="569"/>
                    <a:pt x="46" y="567"/>
                  </a:cubicBezTo>
                  <a:cubicBezTo>
                    <a:pt x="45" y="566"/>
                    <a:pt x="43" y="564"/>
                    <a:pt x="42" y="563"/>
                  </a:cubicBezTo>
                  <a:cubicBezTo>
                    <a:pt x="42" y="562"/>
                    <a:pt x="41" y="562"/>
                    <a:pt x="41" y="562"/>
                  </a:cubicBezTo>
                  <a:cubicBezTo>
                    <a:pt x="40" y="562"/>
                    <a:pt x="39" y="562"/>
                    <a:pt x="37" y="562"/>
                  </a:cubicBezTo>
                  <a:cubicBezTo>
                    <a:pt x="36" y="563"/>
                    <a:pt x="37" y="565"/>
                    <a:pt x="37" y="566"/>
                  </a:cubicBezTo>
                  <a:cubicBezTo>
                    <a:pt x="37" y="566"/>
                    <a:pt x="38" y="567"/>
                    <a:pt x="38" y="567"/>
                  </a:cubicBezTo>
                  <a:cubicBezTo>
                    <a:pt x="38" y="568"/>
                    <a:pt x="38" y="569"/>
                    <a:pt x="38" y="570"/>
                  </a:cubicBezTo>
                  <a:cubicBezTo>
                    <a:pt x="37" y="570"/>
                    <a:pt x="35" y="571"/>
                    <a:pt x="34" y="572"/>
                  </a:cubicBezTo>
                  <a:cubicBezTo>
                    <a:pt x="33" y="571"/>
                    <a:pt x="31" y="571"/>
                    <a:pt x="30" y="570"/>
                  </a:cubicBezTo>
                  <a:cubicBezTo>
                    <a:pt x="28" y="568"/>
                    <a:pt x="27" y="566"/>
                    <a:pt x="25" y="564"/>
                  </a:cubicBezTo>
                  <a:cubicBezTo>
                    <a:pt x="25" y="562"/>
                    <a:pt x="22" y="562"/>
                    <a:pt x="22" y="560"/>
                  </a:cubicBezTo>
                  <a:cubicBezTo>
                    <a:pt x="22" y="559"/>
                    <a:pt x="20" y="558"/>
                    <a:pt x="21" y="556"/>
                  </a:cubicBezTo>
                  <a:cubicBezTo>
                    <a:pt x="20" y="556"/>
                    <a:pt x="19" y="555"/>
                    <a:pt x="18" y="554"/>
                  </a:cubicBezTo>
                  <a:cubicBezTo>
                    <a:pt x="16" y="553"/>
                    <a:pt x="14" y="551"/>
                    <a:pt x="12" y="549"/>
                  </a:cubicBezTo>
                  <a:cubicBezTo>
                    <a:pt x="11" y="548"/>
                    <a:pt x="11" y="548"/>
                    <a:pt x="10" y="547"/>
                  </a:cubicBezTo>
                  <a:cubicBezTo>
                    <a:pt x="10" y="545"/>
                    <a:pt x="10" y="543"/>
                    <a:pt x="10" y="542"/>
                  </a:cubicBezTo>
                  <a:cubicBezTo>
                    <a:pt x="11" y="541"/>
                    <a:pt x="11" y="541"/>
                    <a:pt x="11" y="540"/>
                  </a:cubicBezTo>
                  <a:cubicBezTo>
                    <a:pt x="11" y="535"/>
                    <a:pt x="11" y="530"/>
                    <a:pt x="11" y="526"/>
                  </a:cubicBezTo>
                  <a:cubicBezTo>
                    <a:pt x="11" y="525"/>
                    <a:pt x="10" y="524"/>
                    <a:pt x="10" y="524"/>
                  </a:cubicBezTo>
                  <a:cubicBezTo>
                    <a:pt x="11" y="522"/>
                    <a:pt x="9" y="521"/>
                    <a:pt x="9" y="519"/>
                  </a:cubicBezTo>
                  <a:cubicBezTo>
                    <a:pt x="8" y="517"/>
                    <a:pt x="8" y="515"/>
                    <a:pt x="6" y="514"/>
                  </a:cubicBezTo>
                  <a:cubicBezTo>
                    <a:pt x="7" y="512"/>
                    <a:pt x="4" y="511"/>
                    <a:pt x="5" y="510"/>
                  </a:cubicBezTo>
                  <a:cubicBezTo>
                    <a:pt x="5" y="508"/>
                    <a:pt x="3" y="507"/>
                    <a:pt x="3" y="506"/>
                  </a:cubicBezTo>
                  <a:cubicBezTo>
                    <a:pt x="3" y="505"/>
                    <a:pt x="2" y="504"/>
                    <a:pt x="2" y="502"/>
                  </a:cubicBezTo>
                  <a:cubicBezTo>
                    <a:pt x="0" y="500"/>
                    <a:pt x="1" y="498"/>
                    <a:pt x="1" y="496"/>
                  </a:cubicBezTo>
                  <a:cubicBezTo>
                    <a:pt x="1" y="492"/>
                    <a:pt x="1" y="487"/>
                    <a:pt x="1" y="483"/>
                  </a:cubicBezTo>
                  <a:cubicBezTo>
                    <a:pt x="1" y="483"/>
                    <a:pt x="1" y="482"/>
                    <a:pt x="2" y="482"/>
                  </a:cubicBezTo>
                  <a:cubicBezTo>
                    <a:pt x="3" y="481"/>
                    <a:pt x="4" y="480"/>
                    <a:pt x="5" y="478"/>
                  </a:cubicBezTo>
                  <a:cubicBezTo>
                    <a:pt x="6" y="477"/>
                    <a:pt x="8" y="477"/>
                    <a:pt x="9" y="476"/>
                  </a:cubicBezTo>
                  <a:cubicBezTo>
                    <a:pt x="10" y="474"/>
                    <a:pt x="13" y="474"/>
                    <a:pt x="14" y="472"/>
                  </a:cubicBezTo>
                  <a:cubicBezTo>
                    <a:pt x="15" y="471"/>
                    <a:pt x="17" y="469"/>
                    <a:pt x="18" y="468"/>
                  </a:cubicBezTo>
                  <a:cubicBezTo>
                    <a:pt x="19" y="468"/>
                    <a:pt x="19" y="467"/>
                    <a:pt x="20" y="467"/>
                  </a:cubicBezTo>
                  <a:cubicBezTo>
                    <a:pt x="22" y="465"/>
                    <a:pt x="24" y="463"/>
                    <a:pt x="26" y="461"/>
                  </a:cubicBezTo>
                  <a:cubicBezTo>
                    <a:pt x="27" y="460"/>
                    <a:pt x="29" y="460"/>
                    <a:pt x="30" y="459"/>
                  </a:cubicBezTo>
                  <a:cubicBezTo>
                    <a:pt x="32" y="458"/>
                    <a:pt x="33" y="457"/>
                    <a:pt x="35" y="456"/>
                  </a:cubicBezTo>
                  <a:cubicBezTo>
                    <a:pt x="35" y="454"/>
                    <a:pt x="37" y="454"/>
                    <a:pt x="38" y="453"/>
                  </a:cubicBezTo>
                  <a:cubicBezTo>
                    <a:pt x="39" y="452"/>
                    <a:pt x="40" y="451"/>
                    <a:pt x="42" y="450"/>
                  </a:cubicBezTo>
                  <a:cubicBezTo>
                    <a:pt x="44" y="449"/>
                    <a:pt x="47" y="448"/>
                    <a:pt x="49" y="447"/>
                  </a:cubicBezTo>
                  <a:cubicBezTo>
                    <a:pt x="51" y="445"/>
                    <a:pt x="54" y="445"/>
                    <a:pt x="56" y="442"/>
                  </a:cubicBezTo>
                  <a:cubicBezTo>
                    <a:pt x="57" y="442"/>
                    <a:pt x="58" y="442"/>
                    <a:pt x="59" y="440"/>
                  </a:cubicBezTo>
                  <a:cubicBezTo>
                    <a:pt x="60" y="439"/>
                    <a:pt x="61" y="440"/>
                    <a:pt x="62" y="439"/>
                  </a:cubicBezTo>
                  <a:cubicBezTo>
                    <a:pt x="63" y="438"/>
                    <a:pt x="65" y="438"/>
                    <a:pt x="65" y="437"/>
                  </a:cubicBezTo>
                  <a:cubicBezTo>
                    <a:pt x="67" y="437"/>
                    <a:pt x="69" y="436"/>
                    <a:pt x="70" y="435"/>
                  </a:cubicBezTo>
                  <a:cubicBezTo>
                    <a:pt x="71" y="434"/>
                    <a:pt x="73" y="433"/>
                    <a:pt x="74" y="432"/>
                  </a:cubicBezTo>
                  <a:cubicBezTo>
                    <a:pt x="75" y="430"/>
                    <a:pt x="78" y="430"/>
                    <a:pt x="79" y="429"/>
                  </a:cubicBezTo>
                  <a:cubicBezTo>
                    <a:pt x="80" y="429"/>
                    <a:pt x="82" y="429"/>
                    <a:pt x="83" y="429"/>
                  </a:cubicBezTo>
                  <a:cubicBezTo>
                    <a:pt x="83" y="428"/>
                    <a:pt x="84" y="428"/>
                    <a:pt x="84" y="427"/>
                  </a:cubicBezTo>
                  <a:cubicBezTo>
                    <a:pt x="85" y="427"/>
                    <a:pt x="86" y="427"/>
                    <a:pt x="86" y="427"/>
                  </a:cubicBezTo>
                  <a:cubicBezTo>
                    <a:pt x="90" y="426"/>
                    <a:pt x="92" y="423"/>
                    <a:pt x="96" y="423"/>
                  </a:cubicBezTo>
                  <a:cubicBezTo>
                    <a:pt x="98" y="423"/>
                    <a:pt x="99" y="422"/>
                    <a:pt x="101" y="421"/>
                  </a:cubicBezTo>
                  <a:cubicBezTo>
                    <a:pt x="101" y="421"/>
                    <a:pt x="102" y="421"/>
                    <a:pt x="103" y="421"/>
                  </a:cubicBezTo>
                  <a:cubicBezTo>
                    <a:pt x="103" y="420"/>
                    <a:pt x="104" y="420"/>
                    <a:pt x="104" y="419"/>
                  </a:cubicBezTo>
                  <a:cubicBezTo>
                    <a:pt x="106" y="419"/>
                    <a:pt x="107" y="419"/>
                    <a:pt x="108" y="419"/>
                  </a:cubicBezTo>
                  <a:cubicBezTo>
                    <a:pt x="109" y="417"/>
                    <a:pt x="112" y="419"/>
                    <a:pt x="113" y="417"/>
                  </a:cubicBezTo>
                  <a:cubicBezTo>
                    <a:pt x="114" y="416"/>
                    <a:pt x="116" y="417"/>
                    <a:pt x="118" y="416"/>
                  </a:cubicBezTo>
                  <a:cubicBezTo>
                    <a:pt x="118" y="416"/>
                    <a:pt x="118" y="416"/>
                    <a:pt x="118" y="416"/>
                  </a:cubicBezTo>
                  <a:cubicBezTo>
                    <a:pt x="118" y="414"/>
                    <a:pt x="118" y="412"/>
                    <a:pt x="118" y="411"/>
                  </a:cubicBezTo>
                  <a:cubicBezTo>
                    <a:pt x="119" y="410"/>
                    <a:pt x="119" y="410"/>
                    <a:pt x="120" y="409"/>
                  </a:cubicBezTo>
                  <a:cubicBezTo>
                    <a:pt x="120" y="406"/>
                    <a:pt x="120" y="403"/>
                    <a:pt x="120" y="400"/>
                  </a:cubicBezTo>
                  <a:cubicBezTo>
                    <a:pt x="119" y="399"/>
                    <a:pt x="119" y="399"/>
                    <a:pt x="118" y="399"/>
                  </a:cubicBezTo>
                  <a:cubicBezTo>
                    <a:pt x="118" y="397"/>
                    <a:pt x="118" y="396"/>
                    <a:pt x="118" y="394"/>
                  </a:cubicBezTo>
                  <a:cubicBezTo>
                    <a:pt x="118" y="394"/>
                    <a:pt x="118" y="394"/>
                    <a:pt x="117" y="393"/>
                  </a:cubicBezTo>
                  <a:cubicBezTo>
                    <a:pt x="117" y="391"/>
                    <a:pt x="117" y="388"/>
                    <a:pt x="117" y="385"/>
                  </a:cubicBezTo>
                  <a:cubicBezTo>
                    <a:pt x="116" y="385"/>
                    <a:pt x="116" y="384"/>
                    <a:pt x="116" y="384"/>
                  </a:cubicBezTo>
                  <a:cubicBezTo>
                    <a:pt x="116" y="381"/>
                    <a:pt x="116" y="379"/>
                    <a:pt x="116" y="376"/>
                  </a:cubicBezTo>
                  <a:cubicBezTo>
                    <a:pt x="115" y="376"/>
                    <a:pt x="115" y="375"/>
                    <a:pt x="114" y="374"/>
                  </a:cubicBezTo>
                  <a:cubicBezTo>
                    <a:pt x="114" y="372"/>
                    <a:pt x="114" y="370"/>
                    <a:pt x="114" y="368"/>
                  </a:cubicBezTo>
                  <a:cubicBezTo>
                    <a:pt x="114" y="367"/>
                    <a:pt x="113" y="367"/>
                    <a:pt x="113" y="366"/>
                  </a:cubicBezTo>
                  <a:cubicBezTo>
                    <a:pt x="113" y="363"/>
                    <a:pt x="113" y="359"/>
                    <a:pt x="113" y="356"/>
                  </a:cubicBezTo>
                  <a:cubicBezTo>
                    <a:pt x="113" y="355"/>
                    <a:pt x="112" y="355"/>
                    <a:pt x="112" y="355"/>
                  </a:cubicBezTo>
                  <a:cubicBezTo>
                    <a:pt x="112" y="355"/>
                    <a:pt x="112" y="354"/>
                    <a:pt x="112" y="354"/>
                  </a:cubicBezTo>
                  <a:cubicBezTo>
                    <a:pt x="112" y="349"/>
                    <a:pt x="112" y="344"/>
                    <a:pt x="112" y="338"/>
                  </a:cubicBezTo>
                  <a:cubicBezTo>
                    <a:pt x="111" y="338"/>
                    <a:pt x="111" y="338"/>
                    <a:pt x="110" y="337"/>
                  </a:cubicBezTo>
                  <a:cubicBezTo>
                    <a:pt x="110" y="332"/>
                    <a:pt x="110" y="326"/>
                    <a:pt x="110" y="321"/>
                  </a:cubicBezTo>
                  <a:cubicBezTo>
                    <a:pt x="109" y="320"/>
                    <a:pt x="108" y="319"/>
                    <a:pt x="106" y="318"/>
                  </a:cubicBezTo>
                  <a:cubicBezTo>
                    <a:pt x="106" y="318"/>
                    <a:pt x="106" y="318"/>
                    <a:pt x="106" y="317"/>
                  </a:cubicBezTo>
                  <a:cubicBezTo>
                    <a:pt x="105" y="316"/>
                    <a:pt x="104" y="315"/>
                    <a:pt x="103" y="313"/>
                  </a:cubicBezTo>
                  <a:cubicBezTo>
                    <a:pt x="102" y="312"/>
                    <a:pt x="101" y="311"/>
                    <a:pt x="100" y="309"/>
                  </a:cubicBezTo>
                  <a:cubicBezTo>
                    <a:pt x="99" y="306"/>
                    <a:pt x="97" y="303"/>
                    <a:pt x="96" y="300"/>
                  </a:cubicBezTo>
                  <a:cubicBezTo>
                    <a:pt x="95" y="299"/>
                    <a:pt x="94" y="298"/>
                    <a:pt x="94" y="297"/>
                  </a:cubicBezTo>
                  <a:cubicBezTo>
                    <a:pt x="94" y="296"/>
                    <a:pt x="93" y="295"/>
                    <a:pt x="93" y="294"/>
                  </a:cubicBezTo>
                  <a:cubicBezTo>
                    <a:pt x="93" y="293"/>
                    <a:pt x="93" y="291"/>
                    <a:pt x="93" y="290"/>
                  </a:cubicBezTo>
                  <a:cubicBezTo>
                    <a:pt x="93" y="287"/>
                    <a:pt x="93" y="284"/>
                    <a:pt x="93" y="281"/>
                  </a:cubicBezTo>
                  <a:cubicBezTo>
                    <a:pt x="93" y="279"/>
                    <a:pt x="92" y="277"/>
                    <a:pt x="94" y="276"/>
                  </a:cubicBezTo>
                  <a:cubicBezTo>
                    <a:pt x="94" y="274"/>
                    <a:pt x="95" y="272"/>
                    <a:pt x="96" y="271"/>
                  </a:cubicBezTo>
                  <a:cubicBezTo>
                    <a:pt x="97" y="270"/>
                    <a:pt x="97" y="268"/>
                    <a:pt x="98" y="267"/>
                  </a:cubicBezTo>
                  <a:cubicBezTo>
                    <a:pt x="99" y="265"/>
                    <a:pt x="97" y="263"/>
                    <a:pt x="99" y="263"/>
                  </a:cubicBezTo>
                  <a:cubicBezTo>
                    <a:pt x="100" y="261"/>
                    <a:pt x="101" y="259"/>
                    <a:pt x="102" y="258"/>
                  </a:cubicBezTo>
                  <a:cubicBezTo>
                    <a:pt x="103" y="256"/>
                    <a:pt x="104" y="255"/>
                    <a:pt x="104" y="253"/>
                  </a:cubicBezTo>
                  <a:cubicBezTo>
                    <a:pt x="105" y="252"/>
                    <a:pt x="105" y="251"/>
                    <a:pt x="106" y="250"/>
                  </a:cubicBezTo>
                  <a:cubicBezTo>
                    <a:pt x="108" y="249"/>
                    <a:pt x="107" y="248"/>
                    <a:pt x="108" y="247"/>
                  </a:cubicBezTo>
                  <a:cubicBezTo>
                    <a:pt x="109" y="246"/>
                    <a:pt x="109" y="245"/>
                    <a:pt x="110" y="243"/>
                  </a:cubicBezTo>
                  <a:cubicBezTo>
                    <a:pt x="110" y="241"/>
                    <a:pt x="110" y="239"/>
                    <a:pt x="110" y="237"/>
                  </a:cubicBezTo>
                  <a:cubicBezTo>
                    <a:pt x="111" y="237"/>
                    <a:pt x="111" y="236"/>
                    <a:pt x="112" y="235"/>
                  </a:cubicBezTo>
                  <a:cubicBezTo>
                    <a:pt x="112" y="234"/>
                    <a:pt x="112" y="232"/>
                    <a:pt x="112" y="230"/>
                  </a:cubicBezTo>
                  <a:cubicBezTo>
                    <a:pt x="112" y="230"/>
                    <a:pt x="113" y="229"/>
                    <a:pt x="113" y="229"/>
                  </a:cubicBezTo>
                  <a:cubicBezTo>
                    <a:pt x="113" y="227"/>
                    <a:pt x="113" y="225"/>
                    <a:pt x="113" y="223"/>
                  </a:cubicBezTo>
                  <a:cubicBezTo>
                    <a:pt x="113" y="223"/>
                    <a:pt x="114" y="223"/>
                    <a:pt x="114" y="222"/>
                  </a:cubicBezTo>
                  <a:cubicBezTo>
                    <a:pt x="114" y="221"/>
                    <a:pt x="114" y="220"/>
                    <a:pt x="114" y="218"/>
                  </a:cubicBezTo>
                  <a:cubicBezTo>
                    <a:pt x="115" y="218"/>
                    <a:pt x="115" y="217"/>
                    <a:pt x="116" y="217"/>
                  </a:cubicBezTo>
                  <a:cubicBezTo>
                    <a:pt x="116" y="214"/>
                    <a:pt x="116" y="211"/>
                    <a:pt x="116" y="208"/>
                  </a:cubicBezTo>
                  <a:cubicBezTo>
                    <a:pt x="115" y="206"/>
                    <a:pt x="113" y="204"/>
                    <a:pt x="113" y="202"/>
                  </a:cubicBezTo>
                  <a:cubicBezTo>
                    <a:pt x="113" y="200"/>
                    <a:pt x="111" y="200"/>
                    <a:pt x="112" y="198"/>
                  </a:cubicBezTo>
                  <a:cubicBezTo>
                    <a:pt x="112" y="197"/>
                    <a:pt x="110" y="196"/>
                    <a:pt x="110" y="195"/>
                  </a:cubicBezTo>
                  <a:cubicBezTo>
                    <a:pt x="110" y="193"/>
                    <a:pt x="108" y="193"/>
                    <a:pt x="109" y="191"/>
                  </a:cubicBezTo>
                  <a:cubicBezTo>
                    <a:pt x="109" y="190"/>
                    <a:pt x="108" y="189"/>
                    <a:pt x="108" y="188"/>
                  </a:cubicBezTo>
                  <a:cubicBezTo>
                    <a:pt x="108" y="186"/>
                    <a:pt x="106" y="184"/>
                    <a:pt x="105" y="183"/>
                  </a:cubicBezTo>
                  <a:cubicBezTo>
                    <a:pt x="105" y="182"/>
                    <a:pt x="105" y="181"/>
                    <a:pt x="105" y="179"/>
                  </a:cubicBezTo>
                  <a:cubicBezTo>
                    <a:pt x="105" y="179"/>
                    <a:pt x="104" y="179"/>
                    <a:pt x="104" y="178"/>
                  </a:cubicBezTo>
                  <a:cubicBezTo>
                    <a:pt x="104" y="177"/>
                    <a:pt x="104" y="176"/>
                    <a:pt x="104" y="175"/>
                  </a:cubicBezTo>
                  <a:cubicBezTo>
                    <a:pt x="103" y="175"/>
                    <a:pt x="103" y="174"/>
                    <a:pt x="102" y="174"/>
                  </a:cubicBezTo>
                  <a:cubicBezTo>
                    <a:pt x="102" y="172"/>
                    <a:pt x="102" y="170"/>
                    <a:pt x="102" y="167"/>
                  </a:cubicBezTo>
                  <a:cubicBezTo>
                    <a:pt x="103" y="166"/>
                    <a:pt x="105" y="165"/>
                    <a:pt x="105" y="164"/>
                  </a:cubicBezTo>
                  <a:cubicBezTo>
                    <a:pt x="105" y="163"/>
                    <a:pt x="106" y="162"/>
                    <a:pt x="107" y="161"/>
                  </a:cubicBezTo>
                  <a:cubicBezTo>
                    <a:pt x="108" y="160"/>
                    <a:pt x="109" y="160"/>
                    <a:pt x="109" y="158"/>
                  </a:cubicBezTo>
                  <a:cubicBezTo>
                    <a:pt x="112" y="156"/>
                    <a:pt x="114" y="152"/>
                    <a:pt x="116" y="149"/>
                  </a:cubicBezTo>
                  <a:cubicBezTo>
                    <a:pt x="127" y="139"/>
                    <a:pt x="136" y="129"/>
                    <a:pt x="146" y="119"/>
                  </a:cubicBezTo>
                  <a:cubicBezTo>
                    <a:pt x="146" y="118"/>
                    <a:pt x="148" y="117"/>
                    <a:pt x="148" y="115"/>
                  </a:cubicBezTo>
                  <a:cubicBezTo>
                    <a:pt x="149" y="114"/>
                    <a:pt x="149" y="113"/>
                    <a:pt x="150" y="111"/>
                  </a:cubicBezTo>
                  <a:cubicBezTo>
                    <a:pt x="151" y="110"/>
                    <a:pt x="152" y="109"/>
                    <a:pt x="152" y="108"/>
                  </a:cubicBezTo>
                  <a:cubicBezTo>
                    <a:pt x="151" y="106"/>
                    <a:pt x="153" y="105"/>
                    <a:pt x="153" y="103"/>
                  </a:cubicBezTo>
                  <a:cubicBezTo>
                    <a:pt x="153" y="102"/>
                    <a:pt x="154" y="101"/>
                    <a:pt x="155" y="100"/>
                  </a:cubicBezTo>
                  <a:cubicBezTo>
                    <a:pt x="156" y="99"/>
                    <a:pt x="156" y="97"/>
                    <a:pt x="157" y="96"/>
                  </a:cubicBezTo>
                  <a:cubicBezTo>
                    <a:pt x="157" y="95"/>
                    <a:pt x="159" y="94"/>
                    <a:pt x="159" y="92"/>
                  </a:cubicBezTo>
                  <a:cubicBezTo>
                    <a:pt x="159" y="91"/>
                    <a:pt x="160" y="90"/>
                    <a:pt x="161" y="89"/>
                  </a:cubicBezTo>
                  <a:cubicBezTo>
                    <a:pt x="162" y="87"/>
                    <a:pt x="162" y="86"/>
                    <a:pt x="163" y="85"/>
                  </a:cubicBezTo>
                  <a:cubicBezTo>
                    <a:pt x="166" y="82"/>
                    <a:pt x="169" y="78"/>
                    <a:pt x="172" y="75"/>
                  </a:cubicBezTo>
                  <a:cubicBezTo>
                    <a:pt x="172" y="75"/>
                    <a:pt x="172" y="74"/>
                    <a:pt x="172" y="74"/>
                  </a:cubicBezTo>
                  <a:cubicBezTo>
                    <a:pt x="173" y="73"/>
                    <a:pt x="174" y="73"/>
                    <a:pt x="175" y="72"/>
                  </a:cubicBezTo>
                  <a:cubicBezTo>
                    <a:pt x="175" y="72"/>
                    <a:pt x="176" y="70"/>
                    <a:pt x="177" y="70"/>
                  </a:cubicBezTo>
                  <a:cubicBezTo>
                    <a:pt x="178" y="70"/>
                    <a:pt x="179" y="69"/>
                    <a:pt x="180" y="69"/>
                  </a:cubicBezTo>
                  <a:cubicBezTo>
                    <a:pt x="186" y="62"/>
                    <a:pt x="192" y="56"/>
                    <a:pt x="199" y="50"/>
                  </a:cubicBezTo>
                  <a:cubicBezTo>
                    <a:pt x="199" y="49"/>
                    <a:pt x="199" y="49"/>
                    <a:pt x="199" y="48"/>
                  </a:cubicBezTo>
                  <a:cubicBezTo>
                    <a:pt x="201" y="46"/>
                    <a:pt x="204" y="43"/>
                    <a:pt x="207" y="40"/>
                  </a:cubicBezTo>
                  <a:cubicBezTo>
                    <a:pt x="210" y="39"/>
                    <a:pt x="212" y="36"/>
                    <a:pt x="215" y="34"/>
                  </a:cubicBezTo>
                  <a:cubicBezTo>
                    <a:pt x="215" y="33"/>
                    <a:pt x="215" y="33"/>
                    <a:pt x="215" y="32"/>
                  </a:cubicBezTo>
                  <a:cubicBezTo>
                    <a:pt x="216" y="31"/>
                    <a:pt x="218" y="29"/>
                    <a:pt x="220" y="27"/>
                  </a:cubicBezTo>
                  <a:cubicBezTo>
                    <a:pt x="220" y="27"/>
                    <a:pt x="220" y="26"/>
                    <a:pt x="220" y="26"/>
                  </a:cubicBezTo>
                  <a:cubicBezTo>
                    <a:pt x="221" y="25"/>
                    <a:pt x="223" y="24"/>
                    <a:pt x="224" y="24"/>
                  </a:cubicBezTo>
                  <a:cubicBezTo>
                    <a:pt x="225" y="23"/>
                    <a:pt x="227" y="23"/>
                    <a:pt x="228" y="21"/>
                  </a:cubicBezTo>
                  <a:cubicBezTo>
                    <a:pt x="230" y="20"/>
                    <a:pt x="232" y="19"/>
                    <a:pt x="234" y="17"/>
                  </a:cubicBezTo>
                  <a:cubicBezTo>
                    <a:pt x="234" y="17"/>
                    <a:pt x="235" y="16"/>
                    <a:pt x="235" y="15"/>
                  </a:cubicBezTo>
                  <a:cubicBezTo>
                    <a:pt x="237" y="14"/>
                    <a:pt x="238" y="13"/>
                    <a:pt x="239" y="12"/>
                  </a:cubicBezTo>
                  <a:cubicBezTo>
                    <a:pt x="240" y="10"/>
                    <a:pt x="242" y="11"/>
                    <a:pt x="243" y="9"/>
                  </a:cubicBezTo>
                  <a:cubicBezTo>
                    <a:pt x="244" y="8"/>
                    <a:pt x="245" y="8"/>
                    <a:pt x="246" y="7"/>
                  </a:cubicBezTo>
                  <a:cubicBezTo>
                    <a:pt x="247" y="7"/>
                    <a:pt x="248" y="6"/>
                    <a:pt x="249" y="5"/>
                  </a:cubicBezTo>
                  <a:cubicBezTo>
                    <a:pt x="250" y="6"/>
                    <a:pt x="251" y="4"/>
                    <a:pt x="252" y="4"/>
                  </a:cubicBezTo>
                  <a:cubicBezTo>
                    <a:pt x="252" y="4"/>
                    <a:pt x="253" y="3"/>
                    <a:pt x="253" y="3"/>
                  </a:cubicBezTo>
                  <a:cubicBezTo>
                    <a:pt x="254" y="1"/>
                    <a:pt x="256" y="1"/>
                    <a:pt x="258" y="0"/>
                  </a:cubicBezTo>
                  <a:cubicBezTo>
                    <a:pt x="265" y="0"/>
                    <a:pt x="273" y="0"/>
                    <a:pt x="281" y="0"/>
                  </a:cubicBezTo>
                  <a:cubicBezTo>
                    <a:pt x="281" y="0"/>
                    <a:pt x="281" y="0"/>
                    <a:pt x="282" y="1"/>
                  </a:cubicBezTo>
                  <a:cubicBezTo>
                    <a:pt x="283" y="1"/>
                    <a:pt x="285" y="1"/>
                    <a:pt x="286" y="1"/>
                  </a:cubicBezTo>
                  <a:cubicBezTo>
                    <a:pt x="287" y="1"/>
                    <a:pt x="287" y="3"/>
                    <a:pt x="289" y="2"/>
                  </a:cubicBezTo>
                  <a:cubicBezTo>
                    <a:pt x="291" y="5"/>
                    <a:pt x="294" y="8"/>
                    <a:pt x="297" y="11"/>
                  </a:cubicBezTo>
                  <a:cubicBezTo>
                    <a:pt x="297" y="12"/>
                    <a:pt x="297" y="13"/>
                    <a:pt x="297" y="14"/>
                  </a:cubicBezTo>
                  <a:cubicBezTo>
                    <a:pt x="298" y="17"/>
                    <a:pt x="301" y="17"/>
                    <a:pt x="302" y="20"/>
                  </a:cubicBezTo>
                  <a:cubicBezTo>
                    <a:pt x="306" y="25"/>
                    <a:pt x="311" y="29"/>
                    <a:pt x="315" y="34"/>
                  </a:cubicBezTo>
                  <a:cubicBezTo>
                    <a:pt x="317" y="35"/>
                    <a:pt x="319" y="36"/>
                    <a:pt x="321" y="37"/>
                  </a:cubicBezTo>
                  <a:cubicBezTo>
                    <a:pt x="322" y="39"/>
                    <a:pt x="322" y="41"/>
                    <a:pt x="321" y="43"/>
                  </a:cubicBezTo>
                  <a:cubicBezTo>
                    <a:pt x="321" y="44"/>
                    <a:pt x="320" y="44"/>
                    <a:pt x="320" y="45"/>
                  </a:cubicBezTo>
                  <a:cubicBezTo>
                    <a:pt x="319" y="45"/>
                    <a:pt x="319" y="44"/>
                    <a:pt x="318" y="44"/>
                  </a:cubicBezTo>
                  <a:cubicBezTo>
                    <a:pt x="316" y="46"/>
                    <a:pt x="320" y="47"/>
                    <a:pt x="319" y="48"/>
                  </a:cubicBezTo>
                  <a:cubicBezTo>
                    <a:pt x="320" y="50"/>
                    <a:pt x="321" y="51"/>
                    <a:pt x="323" y="52"/>
                  </a:cubicBezTo>
                  <a:cubicBezTo>
                    <a:pt x="323" y="54"/>
                    <a:pt x="323" y="56"/>
                    <a:pt x="323" y="58"/>
                  </a:cubicBezTo>
                  <a:cubicBezTo>
                    <a:pt x="322" y="58"/>
                    <a:pt x="322" y="59"/>
                    <a:pt x="321" y="59"/>
                  </a:cubicBezTo>
                  <a:cubicBezTo>
                    <a:pt x="322" y="61"/>
                    <a:pt x="323" y="63"/>
                    <a:pt x="324" y="65"/>
                  </a:cubicBezTo>
                  <a:cubicBezTo>
                    <a:pt x="324" y="65"/>
                    <a:pt x="324" y="66"/>
                    <a:pt x="324" y="67"/>
                  </a:cubicBezTo>
                  <a:cubicBezTo>
                    <a:pt x="325" y="67"/>
                    <a:pt x="325" y="68"/>
                    <a:pt x="326" y="68"/>
                  </a:cubicBezTo>
                  <a:cubicBezTo>
                    <a:pt x="326" y="70"/>
                    <a:pt x="326" y="71"/>
                    <a:pt x="326" y="72"/>
                  </a:cubicBezTo>
                  <a:cubicBezTo>
                    <a:pt x="326" y="73"/>
                    <a:pt x="326" y="73"/>
                    <a:pt x="326" y="73"/>
                  </a:cubicBezTo>
                  <a:cubicBezTo>
                    <a:pt x="327" y="74"/>
                    <a:pt x="327" y="74"/>
                    <a:pt x="327" y="75"/>
                  </a:cubicBezTo>
                  <a:cubicBezTo>
                    <a:pt x="327" y="77"/>
                    <a:pt x="327" y="79"/>
                    <a:pt x="327" y="80"/>
                  </a:cubicBezTo>
                  <a:cubicBezTo>
                    <a:pt x="326" y="82"/>
                    <a:pt x="326" y="83"/>
                    <a:pt x="325" y="84"/>
                  </a:cubicBezTo>
                  <a:cubicBezTo>
                    <a:pt x="323" y="85"/>
                    <a:pt x="325" y="87"/>
                    <a:pt x="324" y="88"/>
                  </a:cubicBezTo>
                  <a:cubicBezTo>
                    <a:pt x="323" y="89"/>
                    <a:pt x="322" y="90"/>
                    <a:pt x="322" y="92"/>
                  </a:cubicBezTo>
                  <a:cubicBezTo>
                    <a:pt x="322" y="92"/>
                    <a:pt x="322" y="93"/>
                    <a:pt x="322" y="94"/>
                  </a:cubicBezTo>
                  <a:cubicBezTo>
                    <a:pt x="321" y="95"/>
                    <a:pt x="320" y="96"/>
                    <a:pt x="319" y="97"/>
                  </a:cubicBezTo>
                  <a:cubicBezTo>
                    <a:pt x="319" y="97"/>
                    <a:pt x="319" y="98"/>
                    <a:pt x="319" y="98"/>
                  </a:cubicBezTo>
                  <a:cubicBezTo>
                    <a:pt x="316" y="101"/>
                    <a:pt x="313" y="103"/>
                    <a:pt x="308" y="105"/>
                  </a:cubicBezTo>
                  <a:cubicBezTo>
                    <a:pt x="305" y="105"/>
                    <a:pt x="302" y="105"/>
                    <a:pt x="298" y="105"/>
                  </a:cubicBezTo>
                  <a:cubicBezTo>
                    <a:pt x="297" y="104"/>
                    <a:pt x="295" y="103"/>
                    <a:pt x="294" y="102"/>
                  </a:cubicBezTo>
                  <a:cubicBezTo>
                    <a:pt x="293" y="102"/>
                    <a:pt x="292" y="102"/>
                    <a:pt x="292" y="102"/>
                  </a:cubicBezTo>
                  <a:cubicBezTo>
                    <a:pt x="290" y="102"/>
                    <a:pt x="290" y="100"/>
                    <a:pt x="288" y="100"/>
                  </a:cubicBezTo>
                  <a:cubicBezTo>
                    <a:pt x="286" y="99"/>
                    <a:pt x="284" y="97"/>
                    <a:pt x="282" y="97"/>
                  </a:cubicBezTo>
                  <a:cubicBezTo>
                    <a:pt x="280" y="97"/>
                    <a:pt x="279" y="95"/>
                    <a:pt x="277" y="96"/>
                  </a:cubicBezTo>
                  <a:cubicBezTo>
                    <a:pt x="276" y="96"/>
                    <a:pt x="276" y="94"/>
                    <a:pt x="274" y="94"/>
                  </a:cubicBezTo>
                  <a:cubicBezTo>
                    <a:pt x="273" y="93"/>
                    <a:pt x="271" y="94"/>
                    <a:pt x="270" y="92"/>
                  </a:cubicBezTo>
                  <a:cubicBezTo>
                    <a:pt x="268" y="92"/>
                    <a:pt x="265" y="92"/>
                    <a:pt x="262" y="92"/>
                  </a:cubicBezTo>
                  <a:cubicBezTo>
                    <a:pt x="261" y="93"/>
                    <a:pt x="260" y="94"/>
                    <a:pt x="259" y="95"/>
                  </a:cubicBezTo>
                  <a:cubicBezTo>
                    <a:pt x="259" y="95"/>
                    <a:pt x="259" y="95"/>
                    <a:pt x="259" y="95"/>
                  </a:cubicBezTo>
                  <a:cubicBezTo>
                    <a:pt x="259" y="95"/>
                    <a:pt x="259" y="96"/>
                    <a:pt x="259" y="96"/>
                  </a:cubicBezTo>
                  <a:cubicBezTo>
                    <a:pt x="259" y="106"/>
                    <a:pt x="259" y="115"/>
                    <a:pt x="259" y="125"/>
                  </a:cubicBezTo>
                  <a:cubicBezTo>
                    <a:pt x="258" y="125"/>
                    <a:pt x="258" y="125"/>
                    <a:pt x="257" y="126"/>
                  </a:cubicBezTo>
                  <a:cubicBezTo>
                    <a:pt x="257" y="130"/>
                    <a:pt x="257" y="135"/>
                    <a:pt x="257" y="139"/>
                  </a:cubicBezTo>
                  <a:cubicBezTo>
                    <a:pt x="257" y="140"/>
                    <a:pt x="256" y="140"/>
                    <a:pt x="256" y="141"/>
                  </a:cubicBezTo>
                  <a:cubicBezTo>
                    <a:pt x="256" y="145"/>
                    <a:pt x="256" y="150"/>
                    <a:pt x="256" y="155"/>
                  </a:cubicBezTo>
                  <a:cubicBezTo>
                    <a:pt x="256" y="156"/>
                    <a:pt x="255" y="156"/>
                    <a:pt x="255" y="157"/>
                  </a:cubicBezTo>
                  <a:cubicBezTo>
                    <a:pt x="255" y="159"/>
                    <a:pt x="255" y="162"/>
                    <a:pt x="255" y="165"/>
                  </a:cubicBezTo>
                  <a:cubicBezTo>
                    <a:pt x="253" y="166"/>
                    <a:pt x="254" y="168"/>
                    <a:pt x="252" y="169"/>
                  </a:cubicBezTo>
                  <a:cubicBezTo>
                    <a:pt x="252" y="171"/>
                    <a:pt x="251" y="173"/>
                    <a:pt x="250" y="175"/>
                  </a:cubicBezTo>
                  <a:cubicBezTo>
                    <a:pt x="249" y="177"/>
                    <a:pt x="249" y="178"/>
                    <a:pt x="248" y="180"/>
                  </a:cubicBezTo>
                  <a:cubicBezTo>
                    <a:pt x="249" y="182"/>
                    <a:pt x="247" y="183"/>
                    <a:pt x="247" y="184"/>
                  </a:cubicBezTo>
                  <a:cubicBezTo>
                    <a:pt x="246" y="185"/>
                    <a:pt x="245" y="186"/>
                    <a:pt x="245" y="188"/>
                  </a:cubicBezTo>
                  <a:cubicBezTo>
                    <a:pt x="246" y="189"/>
                    <a:pt x="243" y="190"/>
                    <a:pt x="244" y="191"/>
                  </a:cubicBezTo>
                  <a:cubicBezTo>
                    <a:pt x="242" y="192"/>
                    <a:pt x="243" y="194"/>
                    <a:pt x="242" y="196"/>
                  </a:cubicBezTo>
                  <a:cubicBezTo>
                    <a:pt x="242" y="196"/>
                    <a:pt x="241" y="197"/>
                    <a:pt x="241" y="198"/>
                  </a:cubicBezTo>
                  <a:cubicBezTo>
                    <a:pt x="242" y="198"/>
                    <a:pt x="242" y="199"/>
                    <a:pt x="243" y="200"/>
                  </a:cubicBezTo>
                  <a:cubicBezTo>
                    <a:pt x="244" y="200"/>
                    <a:pt x="245" y="200"/>
                    <a:pt x="246" y="200"/>
                  </a:cubicBezTo>
                  <a:cubicBezTo>
                    <a:pt x="246" y="201"/>
                    <a:pt x="247" y="201"/>
                    <a:pt x="247" y="201"/>
                  </a:cubicBezTo>
                  <a:cubicBezTo>
                    <a:pt x="249" y="201"/>
                    <a:pt x="250" y="201"/>
                    <a:pt x="251" y="202"/>
                  </a:cubicBezTo>
                  <a:cubicBezTo>
                    <a:pt x="253" y="203"/>
                    <a:pt x="254" y="202"/>
                    <a:pt x="255" y="203"/>
                  </a:cubicBezTo>
                  <a:cubicBezTo>
                    <a:pt x="256" y="204"/>
                    <a:pt x="258" y="204"/>
                    <a:pt x="259" y="204"/>
                  </a:cubicBezTo>
                  <a:cubicBezTo>
                    <a:pt x="260" y="205"/>
                    <a:pt x="260" y="205"/>
                    <a:pt x="261" y="205"/>
                  </a:cubicBezTo>
                  <a:cubicBezTo>
                    <a:pt x="262" y="205"/>
                    <a:pt x="262" y="205"/>
                    <a:pt x="263" y="205"/>
                  </a:cubicBezTo>
                  <a:cubicBezTo>
                    <a:pt x="264" y="206"/>
                    <a:pt x="264" y="206"/>
                    <a:pt x="265" y="207"/>
                  </a:cubicBezTo>
                  <a:cubicBezTo>
                    <a:pt x="266" y="207"/>
                    <a:pt x="267" y="207"/>
                    <a:pt x="267" y="207"/>
                  </a:cubicBezTo>
                  <a:cubicBezTo>
                    <a:pt x="268" y="207"/>
                    <a:pt x="269" y="208"/>
                    <a:pt x="269" y="208"/>
                  </a:cubicBezTo>
                  <a:cubicBezTo>
                    <a:pt x="271" y="207"/>
                    <a:pt x="272" y="209"/>
                    <a:pt x="274" y="210"/>
                  </a:cubicBezTo>
                  <a:cubicBezTo>
                    <a:pt x="276" y="210"/>
                    <a:pt x="278" y="211"/>
                    <a:pt x="280" y="211"/>
                  </a:cubicBezTo>
                  <a:cubicBezTo>
                    <a:pt x="280" y="211"/>
                    <a:pt x="280" y="212"/>
                    <a:pt x="281" y="212"/>
                  </a:cubicBezTo>
                  <a:cubicBezTo>
                    <a:pt x="282" y="212"/>
                    <a:pt x="282" y="212"/>
                    <a:pt x="283" y="212"/>
                  </a:cubicBezTo>
                  <a:cubicBezTo>
                    <a:pt x="284" y="213"/>
                    <a:pt x="284" y="213"/>
                    <a:pt x="285" y="213"/>
                  </a:cubicBezTo>
                  <a:cubicBezTo>
                    <a:pt x="286" y="213"/>
                    <a:pt x="287" y="213"/>
                    <a:pt x="287" y="213"/>
                  </a:cubicBezTo>
                  <a:cubicBezTo>
                    <a:pt x="288" y="214"/>
                    <a:pt x="288" y="214"/>
                    <a:pt x="289" y="215"/>
                  </a:cubicBezTo>
                  <a:cubicBezTo>
                    <a:pt x="290" y="215"/>
                    <a:pt x="292" y="215"/>
                    <a:pt x="294" y="215"/>
                  </a:cubicBezTo>
                  <a:cubicBezTo>
                    <a:pt x="295" y="214"/>
                    <a:pt x="295" y="213"/>
                    <a:pt x="296" y="214"/>
                  </a:cubicBezTo>
                  <a:cubicBezTo>
                    <a:pt x="297" y="214"/>
                    <a:pt x="298" y="213"/>
                    <a:pt x="300" y="212"/>
                  </a:cubicBezTo>
                  <a:cubicBezTo>
                    <a:pt x="301" y="212"/>
                    <a:pt x="302" y="212"/>
                    <a:pt x="303" y="211"/>
                  </a:cubicBezTo>
                  <a:cubicBezTo>
                    <a:pt x="304" y="210"/>
                    <a:pt x="306" y="211"/>
                    <a:pt x="307" y="209"/>
                  </a:cubicBezTo>
                  <a:cubicBezTo>
                    <a:pt x="315" y="209"/>
                    <a:pt x="322" y="209"/>
                    <a:pt x="329" y="209"/>
                  </a:cubicBezTo>
                  <a:cubicBezTo>
                    <a:pt x="330" y="211"/>
                    <a:pt x="332" y="212"/>
                    <a:pt x="333" y="214"/>
                  </a:cubicBezTo>
                  <a:cubicBezTo>
                    <a:pt x="334" y="215"/>
                    <a:pt x="333" y="217"/>
                    <a:pt x="334" y="217"/>
                  </a:cubicBezTo>
                  <a:cubicBezTo>
                    <a:pt x="336" y="217"/>
                    <a:pt x="337" y="220"/>
                    <a:pt x="339" y="220"/>
                  </a:cubicBezTo>
                  <a:cubicBezTo>
                    <a:pt x="340" y="221"/>
                    <a:pt x="342" y="221"/>
                    <a:pt x="343" y="222"/>
                  </a:cubicBezTo>
                  <a:cubicBezTo>
                    <a:pt x="344" y="223"/>
                    <a:pt x="345" y="224"/>
                    <a:pt x="346" y="224"/>
                  </a:cubicBezTo>
                  <a:cubicBezTo>
                    <a:pt x="349" y="226"/>
                    <a:pt x="350" y="229"/>
                    <a:pt x="351" y="232"/>
                  </a:cubicBezTo>
                  <a:cubicBezTo>
                    <a:pt x="351" y="233"/>
                    <a:pt x="352" y="233"/>
                    <a:pt x="352" y="234"/>
                  </a:cubicBezTo>
                  <a:cubicBezTo>
                    <a:pt x="352" y="234"/>
                    <a:pt x="352" y="234"/>
                    <a:pt x="352" y="235"/>
                  </a:cubicBezTo>
                  <a:cubicBezTo>
                    <a:pt x="352" y="238"/>
                    <a:pt x="352" y="242"/>
                    <a:pt x="352" y="246"/>
                  </a:cubicBezTo>
                  <a:cubicBezTo>
                    <a:pt x="351" y="248"/>
                    <a:pt x="350" y="250"/>
                    <a:pt x="348" y="252"/>
                  </a:cubicBezTo>
                  <a:cubicBezTo>
                    <a:pt x="349" y="255"/>
                    <a:pt x="345" y="254"/>
                    <a:pt x="344" y="256"/>
                  </a:cubicBezTo>
                  <a:cubicBezTo>
                    <a:pt x="343" y="256"/>
                    <a:pt x="343" y="255"/>
                    <a:pt x="342" y="255"/>
                  </a:cubicBezTo>
                  <a:cubicBezTo>
                    <a:pt x="342" y="256"/>
                    <a:pt x="341" y="257"/>
                    <a:pt x="341" y="257"/>
                  </a:cubicBezTo>
                  <a:cubicBezTo>
                    <a:pt x="341" y="258"/>
                    <a:pt x="340" y="259"/>
                    <a:pt x="340" y="260"/>
                  </a:cubicBezTo>
                  <a:cubicBezTo>
                    <a:pt x="339" y="261"/>
                    <a:pt x="338" y="260"/>
                    <a:pt x="337" y="261"/>
                  </a:cubicBezTo>
                  <a:cubicBezTo>
                    <a:pt x="336" y="262"/>
                    <a:pt x="335" y="262"/>
                    <a:pt x="334" y="262"/>
                  </a:cubicBezTo>
                  <a:cubicBezTo>
                    <a:pt x="334" y="263"/>
                    <a:pt x="334" y="264"/>
                    <a:pt x="334" y="265"/>
                  </a:cubicBezTo>
                  <a:cubicBezTo>
                    <a:pt x="333" y="267"/>
                    <a:pt x="330" y="267"/>
                    <a:pt x="328" y="268"/>
                  </a:cubicBezTo>
                  <a:cubicBezTo>
                    <a:pt x="327" y="267"/>
                    <a:pt x="326" y="266"/>
                    <a:pt x="324" y="266"/>
                  </a:cubicBezTo>
                  <a:cubicBezTo>
                    <a:pt x="323" y="265"/>
                    <a:pt x="322" y="264"/>
                    <a:pt x="321" y="263"/>
                  </a:cubicBezTo>
                  <a:cubicBezTo>
                    <a:pt x="320" y="263"/>
                    <a:pt x="319" y="262"/>
                    <a:pt x="317" y="262"/>
                  </a:cubicBezTo>
                  <a:cubicBezTo>
                    <a:pt x="316" y="261"/>
                    <a:pt x="315" y="259"/>
                    <a:pt x="313" y="259"/>
                  </a:cubicBezTo>
                  <a:cubicBezTo>
                    <a:pt x="312" y="259"/>
                    <a:pt x="310" y="258"/>
                    <a:pt x="309" y="257"/>
                  </a:cubicBezTo>
                  <a:cubicBezTo>
                    <a:pt x="308" y="255"/>
                    <a:pt x="307" y="255"/>
                    <a:pt x="305" y="254"/>
                  </a:cubicBezTo>
                  <a:cubicBezTo>
                    <a:pt x="304" y="253"/>
                    <a:pt x="303" y="252"/>
                    <a:pt x="301" y="252"/>
                  </a:cubicBezTo>
                  <a:cubicBezTo>
                    <a:pt x="300" y="251"/>
                    <a:pt x="298" y="249"/>
                    <a:pt x="296" y="250"/>
                  </a:cubicBezTo>
                  <a:cubicBezTo>
                    <a:pt x="296" y="250"/>
                    <a:pt x="296" y="250"/>
                    <a:pt x="296" y="250"/>
                  </a:cubicBezTo>
                  <a:cubicBezTo>
                    <a:pt x="295" y="249"/>
                    <a:pt x="295" y="249"/>
                    <a:pt x="294" y="248"/>
                  </a:cubicBezTo>
                  <a:cubicBezTo>
                    <a:pt x="286" y="248"/>
                    <a:pt x="278" y="248"/>
                    <a:pt x="270" y="248"/>
                  </a:cubicBezTo>
                  <a:cubicBezTo>
                    <a:pt x="270" y="248"/>
                    <a:pt x="269" y="247"/>
                    <a:pt x="269" y="247"/>
                  </a:cubicBezTo>
                  <a:cubicBezTo>
                    <a:pt x="266" y="247"/>
                    <a:pt x="263" y="247"/>
                    <a:pt x="261" y="247"/>
                  </a:cubicBezTo>
                  <a:cubicBezTo>
                    <a:pt x="260" y="247"/>
                    <a:pt x="260" y="246"/>
                    <a:pt x="259" y="246"/>
                  </a:cubicBezTo>
                  <a:cubicBezTo>
                    <a:pt x="257" y="245"/>
                    <a:pt x="254" y="246"/>
                    <a:pt x="251" y="245"/>
                  </a:cubicBezTo>
                  <a:cubicBezTo>
                    <a:pt x="251" y="245"/>
                    <a:pt x="251" y="245"/>
                    <a:pt x="250" y="244"/>
                  </a:cubicBezTo>
                  <a:cubicBezTo>
                    <a:pt x="247" y="244"/>
                    <a:pt x="244" y="244"/>
                    <a:pt x="241" y="244"/>
                  </a:cubicBezTo>
                  <a:cubicBezTo>
                    <a:pt x="240" y="244"/>
                    <a:pt x="240" y="243"/>
                    <a:pt x="239" y="243"/>
                  </a:cubicBezTo>
                  <a:cubicBezTo>
                    <a:pt x="237" y="243"/>
                    <a:pt x="234" y="243"/>
                    <a:pt x="232" y="243"/>
                  </a:cubicBezTo>
                  <a:cubicBezTo>
                    <a:pt x="231" y="243"/>
                    <a:pt x="231" y="242"/>
                    <a:pt x="230" y="242"/>
                  </a:cubicBezTo>
                  <a:cubicBezTo>
                    <a:pt x="228" y="242"/>
                    <a:pt x="227" y="242"/>
                    <a:pt x="224" y="242"/>
                  </a:cubicBezTo>
                  <a:cubicBezTo>
                    <a:pt x="224" y="242"/>
                    <a:pt x="223" y="243"/>
                    <a:pt x="223" y="244"/>
                  </a:cubicBezTo>
                  <a:cubicBezTo>
                    <a:pt x="222" y="246"/>
                    <a:pt x="221" y="249"/>
                    <a:pt x="219" y="251"/>
                  </a:cubicBezTo>
                  <a:cubicBezTo>
                    <a:pt x="219" y="252"/>
                    <a:pt x="219" y="253"/>
                    <a:pt x="218" y="254"/>
                  </a:cubicBezTo>
                  <a:cubicBezTo>
                    <a:pt x="217" y="255"/>
                    <a:pt x="216" y="256"/>
                    <a:pt x="216" y="257"/>
                  </a:cubicBezTo>
                  <a:cubicBezTo>
                    <a:pt x="213" y="259"/>
                    <a:pt x="213" y="262"/>
                    <a:pt x="211" y="264"/>
                  </a:cubicBezTo>
                  <a:cubicBezTo>
                    <a:pt x="209" y="265"/>
                    <a:pt x="209" y="267"/>
                    <a:pt x="208" y="268"/>
                  </a:cubicBezTo>
                  <a:cubicBezTo>
                    <a:pt x="207" y="269"/>
                    <a:pt x="206" y="270"/>
                    <a:pt x="205" y="271"/>
                  </a:cubicBezTo>
                  <a:cubicBezTo>
                    <a:pt x="204" y="272"/>
                    <a:pt x="204" y="274"/>
                    <a:pt x="203" y="275"/>
                  </a:cubicBezTo>
                  <a:cubicBezTo>
                    <a:pt x="203" y="275"/>
                    <a:pt x="202" y="276"/>
                    <a:pt x="203" y="277"/>
                  </a:cubicBezTo>
                  <a:cubicBezTo>
                    <a:pt x="203" y="277"/>
                    <a:pt x="203" y="277"/>
                    <a:pt x="203" y="278"/>
                  </a:cubicBezTo>
                  <a:cubicBezTo>
                    <a:pt x="202" y="279"/>
                    <a:pt x="202" y="280"/>
                    <a:pt x="201" y="281"/>
                  </a:cubicBezTo>
                  <a:cubicBezTo>
                    <a:pt x="199" y="283"/>
                    <a:pt x="200" y="284"/>
                    <a:pt x="200" y="285"/>
                  </a:cubicBezTo>
                  <a:cubicBezTo>
                    <a:pt x="199" y="286"/>
                    <a:pt x="198" y="288"/>
                    <a:pt x="197" y="289"/>
                  </a:cubicBezTo>
                  <a:cubicBezTo>
                    <a:pt x="197" y="290"/>
                    <a:pt x="197" y="291"/>
                    <a:pt x="197" y="293"/>
                  </a:cubicBezTo>
                  <a:cubicBezTo>
                    <a:pt x="197" y="293"/>
                    <a:pt x="196" y="294"/>
                    <a:pt x="196" y="294"/>
                  </a:cubicBezTo>
                  <a:cubicBezTo>
                    <a:pt x="196" y="296"/>
                    <a:pt x="196" y="297"/>
                    <a:pt x="196" y="298"/>
                  </a:cubicBezTo>
                  <a:cubicBezTo>
                    <a:pt x="195" y="299"/>
                    <a:pt x="195" y="299"/>
                    <a:pt x="195" y="300"/>
                  </a:cubicBezTo>
                  <a:cubicBezTo>
                    <a:pt x="195" y="302"/>
                    <a:pt x="195" y="304"/>
                    <a:pt x="195" y="306"/>
                  </a:cubicBezTo>
                  <a:cubicBezTo>
                    <a:pt x="195" y="308"/>
                    <a:pt x="196" y="309"/>
                    <a:pt x="197" y="310"/>
                  </a:cubicBezTo>
                  <a:cubicBezTo>
                    <a:pt x="198" y="311"/>
                    <a:pt x="198" y="312"/>
                    <a:pt x="199" y="313"/>
                  </a:cubicBezTo>
                  <a:cubicBezTo>
                    <a:pt x="199" y="315"/>
                    <a:pt x="201" y="315"/>
                    <a:pt x="201" y="317"/>
                  </a:cubicBezTo>
                  <a:cubicBezTo>
                    <a:pt x="202" y="318"/>
                    <a:pt x="204" y="319"/>
                    <a:pt x="205" y="321"/>
                  </a:cubicBezTo>
                  <a:cubicBezTo>
                    <a:pt x="205" y="322"/>
                    <a:pt x="206" y="323"/>
                    <a:pt x="207" y="324"/>
                  </a:cubicBezTo>
                  <a:cubicBezTo>
                    <a:pt x="208" y="325"/>
                    <a:pt x="208" y="327"/>
                    <a:pt x="209" y="328"/>
                  </a:cubicBezTo>
                  <a:cubicBezTo>
                    <a:pt x="211" y="328"/>
                    <a:pt x="210" y="330"/>
                    <a:pt x="211" y="331"/>
                  </a:cubicBezTo>
                  <a:cubicBezTo>
                    <a:pt x="212" y="332"/>
                    <a:pt x="213" y="333"/>
                    <a:pt x="214" y="334"/>
                  </a:cubicBezTo>
                  <a:cubicBezTo>
                    <a:pt x="215" y="336"/>
                    <a:pt x="216" y="338"/>
                    <a:pt x="217" y="340"/>
                  </a:cubicBezTo>
                  <a:cubicBezTo>
                    <a:pt x="218" y="342"/>
                    <a:pt x="218" y="343"/>
                    <a:pt x="219" y="344"/>
                  </a:cubicBezTo>
                  <a:cubicBezTo>
                    <a:pt x="221" y="346"/>
                    <a:pt x="219" y="348"/>
                    <a:pt x="221" y="349"/>
                  </a:cubicBezTo>
                  <a:cubicBezTo>
                    <a:pt x="222" y="350"/>
                    <a:pt x="222" y="352"/>
                    <a:pt x="223" y="353"/>
                  </a:cubicBezTo>
                  <a:cubicBezTo>
                    <a:pt x="224" y="354"/>
                    <a:pt x="224" y="356"/>
                    <a:pt x="225" y="357"/>
                  </a:cubicBezTo>
                  <a:cubicBezTo>
                    <a:pt x="226" y="358"/>
                    <a:pt x="225" y="359"/>
                    <a:pt x="227" y="360"/>
                  </a:cubicBezTo>
                  <a:cubicBezTo>
                    <a:pt x="226" y="362"/>
                    <a:pt x="228" y="362"/>
                    <a:pt x="228" y="364"/>
                  </a:cubicBezTo>
                  <a:cubicBezTo>
                    <a:pt x="228" y="364"/>
                    <a:pt x="229" y="365"/>
                    <a:pt x="229" y="365"/>
                  </a:cubicBezTo>
                  <a:cubicBezTo>
                    <a:pt x="228" y="368"/>
                    <a:pt x="231" y="369"/>
                    <a:pt x="231" y="371"/>
                  </a:cubicBezTo>
                  <a:cubicBezTo>
                    <a:pt x="231" y="372"/>
                    <a:pt x="231" y="372"/>
                    <a:pt x="232" y="374"/>
                  </a:cubicBezTo>
                  <a:cubicBezTo>
                    <a:pt x="232" y="374"/>
                    <a:pt x="232" y="376"/>
                    <a:pt x="232" y="377"/>
                  </a:cubicBezTo>
                  <a:cubicBezTo>
                    <a:pt x="232" y="378"/>
                    <a:pt x="233" y="378"/>
                    <a:pt x="233" y="379"/>
                  </a:cubicBezTo>
                  <a:cubicBezTo>
                    <a:pt x="233" y="379"/>
                    <a:pt x="233" y="380"/>
                    <a:pt x="233" y="381"/>
                  </a:cubicBezTo>
                  <a:cubicBezTo>
                    <a:pt x="234" y="382"/>
                    <a:pt x="234" y="382"/>
                    <a:pt x="235" y="382"/>
                  </a:cubicBezTo>
                  <a:cubicBezTo>
                    <a:pt x="235" y="383"/>
                    <a:pt x="235" y="384"/>
                    <a:pt x="235" y="385"/>
                  </a:cubicBezTo>
                  <a:cubicBezTo>
                    <a:pt x="235" y="386"/>
                    <a:pt x="236" y="386"/>
                    <a:pt x="236" y="387"/>
                  </a:cubicBezTo>
                  <a:cubicBezTo>
                    <a:pt x="236" y="388"/>
                    <a:pt x="236" y="389"/>
                    <a:pt x="236" y="391"/>
                  </a:cubicBezTo>
                  <a:cubicBezTo>
                    <a:pt x="238" y="392"/>
                    <a:pt x="236" y="395"/>
                    <a:pt x="239" y="396"/>
                  </a:cubicBezTo>
                  <a:cubicBezTo>
                    <a:pt x="239" y="397"/>
                    <a:pt x="239" y="398"/>
                    <a:pt x="239" y="400"/>
                  </a:cubicBezTo>
                  <a:cubicBezTo>
                    <a:pt x="239" y="400"/>
                    <a:pt x="239" y="401"/>
                    <a:pt x="240" y="401"/>
                  </a:cubicBezTo>
                  <a:cubicBezTo>
                    <a:pt x="240" y="402"/>
                    <a:pt x="240" y="403"/>
                    <a:pt x="240" y="404"/>
                  </a:cubicBezTo>
                  <a:cubicBezTo>
                    <a:pt x="240" y="404"/>
                    <a:pt x="241" y="405"/>
                    <a:pt x="241" y="405"/>
                  </a:cubicBezTo>
                  <a:cubicBezTo>
                    <a:pt x="241" y="407"/>
                    <a:pt x="241" y="408"/>
                    <a:pt x="241" y="409"/>
                  </a:cubicBezTo>
                  <a:cubicBezTo>
                    <a:pt x="242" y="410"/>
                    <a:pt x="242" y="410"/>
                    <a:pt x="242" y="410"/>
                  </a:cubicBezTo>
                  <a:cubicBezTo>
                    <a:pt x="243" y="411"/>
                    <a:pt x="242" y="413"/>
                    <a:pt x="244" y="414"/>
                  </a:cubicBezTo>
                  <a:cubicBezTo>
                    <a:pt x="244" y="416"/>
                    <a:pt x="244" y="417"/>
                    <a:pt x="244" y="419"/>
                  </a:cubicBezTo>
                  <a:cubicBezTo>
                    <a:pt x="244" y="419"/>
                    <a:pt x="245" y="419"/>
                    <a:pt x="245" y="420"/>
                  </a:cubicBezTo>
                  <a:cubicBezTo>
                    <a:pt x="245" y="424"/>
                    <a:pt x="245" y="429"/>
                    <a:pt x="245" y="433"/>
                  </a:cubicBezTo>
                  <a:cubicBezTo>
                    <a:pt x="244" y="434"/>
                    <a:pt x="244" y="436"/>
                    <a:pt x="243" y="438"/>
                  </a:cubicBezTo>
                  <a:cubicBezTo>
                    <a:pt x="243" y="439"/>
                    <a:pt x="243" y="440"/>
                    <a:pt x="243" y="441"/>
                  </a:cubicBezTo>
                  <a:cubicBezTo>
                    <a:pt x="242" y="442"/>
                    <a:pt x="242" y="442"/>
                    <a:pt x="241" y="443"/>
                  </a:cubicBezTo>
                  <a:cubicBezTo>
                    <a:pt x="241" y="444"/>
                    <a:pt x="241" y="446"/>
                    <a:pt x="241" y="448"/>
                  </a:cubicBezTo>
                  <a:cubicBezTo>
                    <a:pt x="239" y="450"/>
                    <a:pt x="237" y="452"/>
                    <a:pt x="235" y="455"/>
                  </a:cubicBezTo>
                  <a:cubicBezTo>
                    <a:pt x="235" y="456"/>
                    <a:pt x="235" y="456"/>
                    <a:pt x="235" y="457"/>
                  </a:cubicBezTo>
                  <a:cubicBezTo>
                    <a:pt x="234" y="458"/>
                    <a:pt x="234" y="458"/>
                    <a:pt x="233" y="459"/>
                  </a:cubicBezTo>
                  <a:cubicBezTo>
                    <a:pt x="233" y="462"/>
                    <a:pt x="233" y="465"/>
                    <a:pt x="233" y="468"/>
                  </a:cubicBezTo>
                  <a:cubicBezTo>
                    <a:pt x="233" y="468"/>
                    <a:pt x="233" y="469"/>
                    <a:pt x="232" y="469"/>
                  </a:cubicBezTo>
                  <a:cubicBezTo>
                    <a:pt x="232" y="472"/>
                    <a:pt x="232" y="475"/>
                    <a:pt x="232" y="478"/>
                  </a:cubicBezTo>
                  <a:cubicBezTo>
                    <a:pt x="232" y="478"/>
                    <a:pt x="231" y="478"/>
                    <a:pt x="231" y="479"/>
                  </a:cubicBezTo>
                  <a:cubicBezTo>
                    <a:pt x="231" y="480"/>
                    <a:pt x="231" y="482"/>
                    <a:pt x="231" y="484"/>
                  </a:cubicBezTo>
                  <a:cubicBezTo>
                    <a:pt x="230" y="484"/>
                    <a:pt x="230" y="485"/>
                    <a:pt x="229" y="485"/>
                  </a:cubicBezTo>
                  <a:cubicBezTo>
                    <a:pt x="229" y="487"/>
                    <a:pt x="229" y="488"/>
                    <a:pt x="229" y="489"/>
                  </a:cubicBezTo>
                  <a:cubicBezTo>
                    <a:pt x="229" y="490"/>
                    <a:pt x="228" y="490"/>
                    <a:pt x="228" y="491"/>
                  </a:cubicBezTo>
                  <a:cubicBezTo>
                    <a:pt x="228" y="492"/>
                    <a:pt x="228" y="494"/>
                    <a:pt x="228" y="496"/>
                  </a:cubicBezTo>
                  <a:cubicBezTo>
                    <a:pt x="228" y="497"/>
                    <a:pt x="227" y="497"/>
                    <a:pt x="227" y="498"/>
                  </a:cubicBezTo>
                  <a:cubicBezTo>
                    <a:pt x="227" y="500"/>
                    <a:pt x="227" y="502"/>
                    <a:pt x="227" y="504"/>
                  </a:cubicBezTo>
                  <a:cubicBezTo>
                    <a:pt x="226" y="504"/>
                    <a:pt x="226" y="505"/>
                    <a:pt x="225" y="505"/>
                  </a:cubicBezTo>
                  <a:cubicBezTo>
                    <a:pt x="225" y="507"/>
                    <a:pt x="225" y="510"/>
                    <a:pt x="225" y="512"/>
                  </a:cubicBezTo>
                  <a:cubicBezTo>
                    <a:pt x="225" y="513"/>
                    <a:pt x="225" y="513"/>
                    <a:pt x="224" y="513"/>
                  </a:cubicBezTo>
                  <a:cubicBezTo>
                    <a:pt x="224" y="516"/>
                    <a:pt x="224" y="518"/>
                    <a:pt x="224" y="520"/>
                  </a:cubicBezTo>
                  <a:cubicBezTo>
                    <a:pt x="223" y="521"/>
                    <a:pt x="223" y="521"/>
                    <a:pt x="223" y="522"/>
                  </a:cubicBezTo>
                  <a:cubicBezTo>
                    <a:pt x="223" y="523"/>
                    <a:pt x="223" y="525"/>
                    <a:pt x="223" y="527"/>
                  </a:cubicBezTo>
                  <a:cubicBezTo>
                    <a:pt x="222" y="527"/>
                    <a:pt x="222" y="528"/>
                    <a:pt x="221" y="528"/>
                  </a:cubicBezTo>
                  <a:cubicBezTo>
                    <a:pt x="221" y="530"/>
                    <a:pt x="221" y="532"/>
                    <a:pt x="221" y="534"/>
                  </a:cubicBezTo>
                  <a:cubicBezTo>
                    <a:pt x="221" y="534"/>
                    <a:pt x="220" y="535"/>
                    <a:pt x="220" y="535"/>
                  </a:cubicBezTo>
                  <a:cubicBezTo>
                    <a:pt x="220" y="537"/>
                    <a:pt x="220" y="539"/>
                    <a:pt x="220" y="541"/>
                  </a:cubicBezTo>
                  <a:cubicBezTo>
                    <a:pt x="220" y="542"/>
                    <a:pt x="219" y="542"/>
                    <a:pt x="219" y="543"/>
                  </a:cubicBezTo>
                  <a:cubicBezTo>
                    <a:pt x="219" y="545"/>
                    <a:pt x="219" y="547"/>
                    <a:pt x="219" y="548"/>
                  </a:cubicBezTo>
                  <a:cubicBezTo>
                    <a:pt x="218" y="549"/>
                    <a:pt x="218" y="549"/>
                    <a:pt x="217" y="549"/>
                  </a:cubicBezTo>
                  <a:cubicBezTo>
                    <a:pt x="217" y="551"/>
                    <a:pt x="217" y="553"/>
                    <a:pt x="217" y="555"/>
                  </a:cubicBezTo>
                  <a:cubicBezTo>
                    <a:pt x="217" y="555"/>
                    <a:pt x="217" y="556"/>
                    <a:pt x="216" y="556"/>
                  </a:cubicBezTo>
                  <a:cubicBezTo>
                    <a:pt x="216" y="558"/>
                    <a:pt x="216" y="561"/>
                    <a:pt x="216" y="563"/>
                  </a:cubicBezTo>
                  <a:cubicBezTo>
                    <a:pt x="215" y="563"/>
                    <a:pt x="215" y="564"/>
                    <a:pt x="215" y="564"/>
                  </a:cubicBezTo>
                  <a:cubicBezTo>
                    <a:pt x="215" y="566"/>
                    <a:pt x="215" y="567"/>
                    <a:pt x="215" y="568"/>
                  </a:cubicBezTo>
                  <a:cubicBezTo>
                    <a:pt x="214" y="569"/>
                    <a:pt x="214" y="569"/>
                    <a:pt x="213" y="570"/>
                  </a:cubicBezTo>
                  <a:cubicBezTo>
                    <a:pt x="213" y="571"/>
                    <a:pt x="213" y="573"/>
                    <a:pt x="213" y="575"/>
                  </a:cubicBezTo>
                  <a:cubicBezTo>
                    <a:pt x="213" y="576"/>
                    <a:pt x="212" y="576"/>
                    <a:pt x="212" y="576"/>
                  </a:cubicBezTo>
                  <a:cubicBezTo>
                    <a:pt x="212" y="577"/>
                    <a:pt x="212" y="578"/>
                    <a:pt x="212" y="579"/>
                  </a:cubicBezTo>
                  <a:cubicBezTo>
                    <a:pt x="213" y="580"/>
                    <a:pt x="215" y="581"/>
                    <a:pt x="216" y="582"/>
                  </a:cubicBezTo>
                  <a:cubicBezTo>
                    <a:pt x="217" y="583"/>
                    <a:pt x="218" y="584"/>
                    <a:pt x="219" y="585"/>
                  </a:cubicBezTo>
                  <a:cubicBezTo>
                    <a:pt x="221" y="585"/>
                    <a:pt x="222" y="585"/>
                    <a:pt x="223" y="585"/>
                  </a:cubicBezTo>
                  <a:cubicBezTo>
                    <a:pt x="224" y="585"/>
                    <a:pt x="224" y="586"/>
                    <a:pt x="225" y="586"/>
                  </a:cubicBezTo>
                  <a:cubicBezTo>
                    <a:pt x="226" y="586"/>
                    <a:pt x="228" y="586"/>
                    <a:pt x="230" y="586"/>
                  </a:cubicBezTo>
                  <a:cubicBezTo>
                    <a:pt x="230" y="587"/>
                    <a:pt x="231" y="587"/>
                    <a:pt x="231" y="588"/>
                  </a:cubicBezTo>
                  <a:cubicBezTo>
                    <a:pt x="233" y="588"/>
                    <a:pt x="234" y="588"/>
                    <a:pt x="235" y="588"/>
                  </a:cubicBezTo>
                  <a:cubicBezTo>
                    <a:pt x="236" y="588"/>
                    <a:pt x="236" y="589"/>
                    <a:pt x="237" y="589"/>
                  </a:cubicBezTo>
                  <a:cubicBezTo>
                    <a:pt x="238" y="589"/>
                    <a:pt x="240" y="589"/>
                    <a:pt x="242" y="589"/>
                  </a:cubicBezTo>
                  <a:cubicBezTo>
                    <a:pt x="243" y="590"/>
                    <a:pt x="243" y="590"/>
                    <a:pt x="243" y="590"/>
                  </a:cubicBezTo>
                  <a:cubicBezTo>
                    <a:pt x="245" y="590"/>
                    <a:pt x="247" y="590"/>
                    <a:pt x="249" y="590"/>
                  </a:cubicBezTo>
                  <a:cubicBezTo>
                    <a:pt x="249" y="591"/>
                    <a:pt x="250" y="591"/>
                    <a:pt x="250" y="592"/>
                  </a:cubicBezTo>
                  <a:cubicBezTo>
                    <a:pt x="251" y="592"/>
                    <a:pt x="253" y="592"/>
                    <a:pt x="254" y="592"/>
                  </a:cubicBezTo>
                  <a:cubicBezTo>
                    <a:pt x="255" y="593"/>
                    <a:pt x="258" y="593"/>
                    <a:pt x="259" y="596"/>
                  </a:cubicBezTo>
                  <a:cubicBezTo>
                    <a:pt x="260" y="596"/>
                    <a:pt x="262" y="596"/>
                    <a:pt x="263" y="596"/>
                  </a:cubicBezTo>
                  <a:cubicBezTo>
                    <a:pt x="265" y="597"/>
                    <a:pt x="268" y="598"/>
                    <a:pt x="269" y="601"/>
                  </a:cubicBezTo>
                  <a:cubicBezTo>
                    <a:pt x="269" y="602"/>
                    <a:pt x="269" y="604"/>
                    <a:pt x="269" y="606"/>
                  </a:cubicBezTo>
                  <a:cubicBezTo>
                    <a:pt x="268" y="607"/>
                    <a:pt x="267" y="609"/>
                    <a:pt x="266" y="610"/>
                  </a:cubicBezTo>
                  <a:cubicBezTo>
                    <a:pt x="264" y="610"/>
                    <a:pt x="262" y="612"/>
                    <a:pt x="259" y="612"/>
                  </a:cubicBezTo>
                  <a:cubicBezTo>
                    <a:pt x="259" y="611"/>
                    <a:pt x="259" y="611"/>
                    <a:pt x="258" y="610"/>
                  </a:cubicBezTo>
                  <a:cubicBezTo>
                    <a:pt x="253" y="610"/>
                    <a:pt x="247" y="610"/>
                    <a:pt x="242" y="610"/>
                  </a:cubicBezTo>
                  <a:cubicBezTo>
                    <a:pt x="242" y="610"/>
                    <a:pt x="241" y="610"/>
                    <a:pt x="241" y="609"/>
                  </a:cubicBezTo>
                  <a:cubicBezTo>
                    <a:pt x="236" y="609"/>
                    <a:pt x="232" y="609"/>
                    <a:pt x="227" y="609"/>
                  </a:cubicBezTo>
                  <a:cubicBezTo>
                    <a:pt x="227" y="609"/>
                    <a:pt x="227" y="608"/>
                    <a:pt x="226" y="608"/>
                  </a:cubicBezTo>
                  <a:cubicBezTo>
                    <a:pt x="226" y="608"/>
                    <a:pt x="226" y="608"/>
                    <a:pt x="226" y="608"/>
                  </a:cubicBezTo>
                  <a:cubicBezTo>
                    <a:pt x="218" y="608"/>
                    <a:pt x="210" y="608"/>
                    <a:pt x="202" y="608"/>
                  </a:cubicBezTo>
                  <a:cubicBezTo>
                    <a:pt x="201" y="606"/>
                    <a:pt x="200" y="607"/>
                    <a:pt x="198" y="606"/>
                  </a:cubicBezTo>
                  <a:cubicBezTo>
                    <a:pt x="197" y="606"/>
                    <a:pt x="197" y="605"/>
                    <a:pt x="196" y="605"/>
                  </a:cubicBezTo>
                  <a:cubicBezTo>
                    <a:pt x="195" y="605"/>
                    <a:pt x="194" y="606"/>
                    <a:pt x="194" y="606"/>
                  </a:cubicBezTo>
                  <a:cubicBezTo>
                    <a:pt x="191" y="606"/>
                    <a:pt x="188" y="606"/>
                    <a:pt x="185" y="606"/>
                  </a:cubicBezTo>
                  <a:cubicBezTo>
                    <a:pt x="184" y="607"/>
                    <a:pt x="184" y="607"/>
                    <a:pt x="183" y="608"/>
                  </a:cubicBezTo>
                  <a:cubicBezTo>
                    <a:pt x="181" y="608"/>
                    <a:pt x="180" y="608"/>
                    <a:pt x="178" y="608"/>
                  </a:cubicBezTo>
                  <a:cubicBezTo>
                    <a:pt x="176" y="606"/>
                    <a:pt x="174" y="604"/>
                    <a:pt x="172" y="602"/>
                  </a:cubicBezTo>
                  <a:cubicBezTo>
                    <a:pt x="172" y="600"/>
                    <a:pt x="171" y="600"/>
                    <a:pt x="170" y="599"/>
                  </a:cubicBezTo>
                  <a:cubicBezTo>
                    <a:pt x="170" y="598"/>
                    <a:pt x="170" y="597"/>
                    <a:pt x="170" y="595"/>
                  </a:cubicBezTo>
                  <a:cubicBezTo>
                    <a:pt x="170" y="595"/>
                    <a:pt x="170" y="594"/>
                    <a:pt x="169" y="594"/>
                  </a:cubicBezTo>
                  <a:cubicBezTo>
                    <a:pt x="169" y="590"/>
                    <a:pt x="169" y="586"/>
                    <a:pt x="169" y="581"/>
                  </a:cubicBezTo>
                  <a:cubicBezTo>
                    <a:pt x="169" y="581"/>
                    <a:pt x="169" y="580"/>
                    <a:pt x="170" y="580"/>
                  </a:cubicBezTo>
                  <a:cubicBezTo>
                    <a:pt x="171" y="578"/>
                    <a:pt x="170" y="576"/>
                    <a:pt x="172" y="575"/>
                  </a:cubicBezTo>
                  <a:cubicBezTo>
                    <a:pt x="172" y="570"/>
                    <a:pt x="172" y="565"/>
                    <a:pt x="172" y="560"/>
                  </a:cubicBezTo>
                  <a:cubicBezTo>
                    <a:pt x="172" y="560"/>
                    <a:pt x="173" y="559"/>
                    <a:pt x="173" y="559"/>
                  </a:cubicBezTo>
                  <a:cubicBezTo>
                    <a:pt x="173" y="539"/>
                    <a:pt x="173" y="520"/>
                    <a:pt x="173" y="500"/>
                  </a:cubicBezTo>
                  <a:cubicBezTo>
                    <a:pt x="173" y="500"/>
                    <a:pt x="174" y="500"/>
                    <a:pt x="174" y="499"/>
                  </a:cubicBezTo>
                  <a:cubicBezTo>
                    <a:pt x="174" y="497"/>
                    <a:pt x="174" y="495"/>
                    <a:pt x="174" y="494"/>
                  </a:cubicBezTo>
                  <a:cubicBezTo>
                    <a:pt x="175" y="493"/>
                    <a:pt x="175" y="493"/>
                    <a:pt x="176" y="492"/>
                  </a:cubicBezTo>
                  <a:cubicBezTo>
                    <a:pt x="176" y="491"/>
                    <a:pt x="176" y="489"/>
                    <a:pt x="176" y="487"/>
                  </a:cubicBezTo>
                  <a:cubicBezTo>
                    <a:pt x="178" y="485"/>
                    <a:pt x="178" y="481"/>
                    <a:pt x="180" y="478"/>
                  </a:cubicBezTo>
                  <a:cubicBezTo>
                    <a:pt x="180" y="478"/>
                    <a:pt x="180" y="477"/>
                    <a:pt x="180" y="476"/>
                  </a:cubicBezTo>
                  <a:cubicBezTo>
                    <a:pt x="180" y="476"/>
                    <a:pt x="181" y="475"/>
                    <a:pt x="181" y="475"/>
                  </a:cubicBezTo>
                  <a:cubicBezTo>
                    <a:pt x="181" y="474"/>
                    <a:pt x="181" y="473"/>
                    <a:pt x="181" y="472"/>
                  </a:cubicBezTo>
                  <a:cubicBezTo>
                    <a:pt x="182" y="472"/>
                    <a:pt x="182" y="471"/>
                    <a:pt x="182" y="471"/>
                  </a:cubicBezTo>
                  <a:cubicBezTo>
                    <a:pt x="183" y="470"/>
                    <a:pt x="182" y="469"/>
                    <a:pt x="183" y="467"/>
                  </a:cubicBezTo>
                  <a:cubicBezTo>
                    <a:pt x="184" y="466"/>
                    <a:pt x="185" y="465"/>
                    <a:pt x="185" y="464"/>
                  </a:cubicBezTo>
                  <a:cubicBezTo>
                    <a:pt x="185" y="462"/>
                    <a:pt x="185" y="461"/>
                    <a:pt x="186" y="460"/>
                  </a:cubicBezTo>
                  <a:cubicBezTo>
                    <a:pt x="187" y="459"/>
                    <a:pt x="186" y="458"/>
                    <a:pt x="187" y="456"/>
                  </a:cubicBezTo>
                  <a:cubicBezTo>
                    <a:pt x="187" y="456"/>
                    <a:pt x="187" y="455"/>
                    <a:pt x="188" y="455"/>
                  </a:cubicBezTo>
                  <a:cubicBezTo>
                    <a:pt x="188" y="453"/>
                    <a:pt x="188" y="452"/>
                    <a:pt x="188" y="451"/>
                  </a:cubicBezTo>
                  <a:cubicBezTo>
                    <a:pt x="188" y="450"/>
                    <a:pt x="189" y="450"/>
                    <a:pt x="189" y="449"/>
                  </a:cubicBezTo>
                  <a:cubicBezTo>
                    <a:pt x="189" y="445"/>
                    <a:pt x="189" y="440"/>
                    <a:pt x="189" y="436"/>
                  </a:cubicBezTo>
                  <a:cubicBezTo>
                    <a:pt x="187" y="434"/>
                    <a:pt x="186" y="433"/>
                    <a:pt x="184" y="431"/>
                  </a:cubicBezTo>
                  <a:cubicBezTo>
                    <a:pt x="184" y="428"/>
                    <a:pt x="181" y="427"/>
                    <a:pt x="180" y="426"/>
                  </a:cubicBezTo>
                  <a:cubicBezTo>
                    <a:pt x="180" y="425"/>
                    <a:pt x="180" y="424"/>
                    <a:pt x="179" y="423"/>
                  </a:cubicBezTo>
                  <a:cubicBezTo>
                    <a:pt x="178" y="424"/>
                    <a:pt x="179" y="426"/>
                    <a:pt x="178" y="427"/>
                  </a:cubicBezTo>
                  <a:cubicBezTo>
                    <a:pt x="176" y="428"/>
                    <a:pt x="177" y="430"/>
                    <a:pt x="177" y="432"/>
                  </a:cubicBezTo>
                  <a:cubicBezTo>
                    <a:pt x="175" y="434"/>
                    <a:pt x="175" y="437"/>
                    <a:pt x="173" y="439"/>
                  </a:cubicBezTo>
                  <a:cubicBezTo>
                    <a:pt x="174" y="440"/>
                    <a:pt x="172" y="441"/>
                    <a:pt x="172" y="442"/>
                  </a:cubicBezTo>
                  <a:cubicBezTo>
                    <a:pt x="172" y="443"/>
                    <a:pt x="171" y="444"/>
                    <a:pt x="170" y="444"/>
                  </a:cubicBezTo>
                  <a:cubicBezTo>
                    <a:pt x="169" y="445"/>
                    <a:pt x="169" y="446"/>
                    <a:pt x="169" y="447"/>
                  </a:cubicBezTo>
                  <a:cubicBezTo>
                    <a:pt x="168" y="448"/>
                    <a:pt x="167" y="448"/>
                    <a:pt x="166" y="449"/>
                  </a:cubicBezTo>
                  <a:cubicBezTo>
                    <a:pt x="163" y="450"/>
                    <a:pt x="160" y="451"/>
                    <a:pt x="158" y="454"/>
                  </a:cubicBezTo>
                  <a:cubicBezTo>
                    <a:pt x="157" y="454"/>
                    <a:pt x="156" y="454"/>
                    <a:pt x="155" y="454"/>
                  </a:cubicBezTo>
                  <a:cubicBezTo>
                    <a:pt x="155" y="455"/>
                    <a:pt x="154" y="455"/>
                    <a:pt x="154" y="455"/>
                  </a:cubicBezTo>
                  <a:cubicBezTo>
                    <a:pt x="153" y="455"/>
                    <a:pt x="151" y="455"/>
                    <a:pt x="150" y="455"/>
                  </a:cubicBezTo>
                  <a:cubicBezTo>
                    <a:pt x="149" y="456"/>
                    <a:pt x="148" y="457"/>
                    <a:pt x="147" y="457"/>
                  </a:cubicBezTo>
                  <a:cubicBezTo>
                    <a:pt x="145" y="457"/>
                    <a:pt x="143" y="458"/>
                    <a:pt x="141" y="458"/>
                  </a:cubicBezTo>
                  <a:cubicBezTo>
                    <a:pt x="140" y="458"/>
                    <a:pt x="139" y="460"/>
                    <a:pt x="137" y="459"/>
                  </a:cubicBezTo>
                  <a:cubicBezTo>
                    <a:pt x="136" y="459"/>
                    <a:pt x="136" y="460"/>
                    <a:pt x="135" y="461"/>
                  </a:cubicBezTo>
                  <a:cubicBezTo>
                    <a:pt x="134" y="461"/>
                    <a:pt x="133" y="461"/>
                    <a:pt x="132" y="461"/>
                  </a:cubicBezTo>
                  <a:cubicBezTo>
                    <a:pt x="132" y="461"/>
                    <a:pt x="131" y="462"/>
                    <a:pt x="131" y="462"/>
                  </a:cubicBezTo>
                  <a:cubicBezTo>
                    <a:pt x="130" y="462"/>
                    <a:pt x="128" y="462"/>
                    <a:pt x="127" y="462"/>
                  </a:cubicBezTo>
                  <a:cubicBezTo>
                    <a:pt x="127" y="463"/>
                    <a:pt x="126" y="463"/>
                    <a:pt x="126" y="463"/>
                  </a:cubicBezTo>
                  <a:cubicBezTo>
                    <a:pt x="125" y="463"/>
                    <a:pt x="124" y="463"/>
                    <a:pt x="124" y="463"/>
                  </a:cubicBezTo>
                  <a:cubicBezTo>
                    <a:pt x="121" y="465"/>
                    <a:pt x="118" y="465"/>
                    <a:pt x="116" y="466"/>
                  </a:cubicBezTo>
                  <a:cubicBezTo>
                    <a:pt x="115" y="468"/>
                    <a:pt x="112" y="466"/>
                    <a:pt x="111" y="469"/>
                  </a:cubicBezTo>
                  <a:cubicBezTo>
                    <a:pt x="109" y="468"/>
                    <a:pt x="108" y="471"/>
                    <a:pt x="106" y="470"/>
                  </a:cubicBezTo>
                  <a:cubicBezTo>
                    <a:pt x="106" y="470"/>
                    <a:pt x="105" y="471"/>
                    <a:pt x="104" y="471"/>
                  </a:cubicBezTo>
                  <a:cubicBezTo>
                    <a:pt x="102" y="471"/>
                    <a:pt x="102" y="473"/>
                    <a:pt x="100" y="473"/>
                  </a:cubicBezTo>
                  <a:cubicBezTo>
                    <a:pt x="99" y="473"/>
                    <a:pt x="98" y="473"/>
                    <a:pt x="97" y="474"/>
                  </a:cubicBezTo>
                  <a:cubicBezTo>
                    <a:pt x="95" y="475"/>
                    <a:pt x="94" y="476"/>
                    <a:pt x="92" y="476"/>
                  </a:cubicBezTo>
                  <a:cubicBezTo>
                    <a:pt x="92" y="475"/>
                    <a:pt x="91" y="477"/>
                    <a:pt x="90" y="477"/>
                  </a:cubicBezTo>
                  <a:cubicBezTo>
                    <a:pt x="89" y="477"/>
                    <a:pt x="88" y="479"/>
                    <a:pt x="87" y="478"/>
                  </a:cubicBezTo>
                  <a:cubicBezTo>
                    <a:pt x="85" y="478"/>
                    <a:pt x="84" y="480"/>
                    <a:pt x="83" y="480"/>
                  </a:cubicBezTo>
                  <a:cubicBezTo>
                    <a:pt x="82" y="481"/>
                    <a:pt x="81" y="481"/>
                    <a:pt x="79" y="481"/>
                  </a:cubicBezTo>
                  <a:cubicBezTo>
                    <a:pt x="79" y="481"/>
                    <a:pt x="78" y="482"/>
                    <a:pt x="77" y="482"/>
                  </a:cubicBezTo>
                  <a:cubicBezTo>
                    <a:pt x="76" y="482"/>
                    <a:pt x="75" y="484"/>
                    <a:pt x="73" y="483"/>
                  </a:cubicBezTo>
                  <a:cubicBezTo>
                    <a:pt x="72" y="483"/>
                    <a:pt x="71" y="485"/>
                    <a:pt x="70" y="485"/>
                  </a:cubicBezTo>
                  <a:cubicBezTo>
                    <a:pt x="69" y="486"/>
                    <a:pt x="67" y="486"/>
                    <a:pt x="66" y="487"/>
                  </a:cubicBezTo>
                  <a:cubicBezTo>
                    <a:pt x="65" y="488"/>
                    <a:pt x="62" y="487"/>
                    <a:pt x="61" y="489"/>
                  </a:cubicBezTo>
                  <a:cubicBezTo>
                    <a:pt x="59" y="488"/>
                    <a:pt x="58" y="490"/>
                    <a:pt x="56" y="490"/>
                  </a:cubicBezTo>
                  <a:cubicBezTo>
                    <a:pt x="55" y="491"/>
                    <a:pt x="54" y="492"/>
                    <a:pt x="52" y="491"/>
                  </a:cubicBezTo>
                  <a:cubicBezTo>
                    <a:pt x="52" y="493"/>
                    <a:pt x="50" y="493"/>
                    <a:pt x="49" y="493"/>
                  </a:cubicBezTo>
                  <a:cubicBezTo>
                    <a:pt x="48" y="494"/>
                    <a:pt x="46" y="494"/>
                    <a:pt x="45" y="495"/>
                  </a:cubicBezTo>
                  <a:cubicBezTo>
                    <a:pt x="44" y="495"/>
                    <a:pt x="43" y="496"/>
                    <a:pt x="43" y="497"/>
                  </a:cubicBezTo>
                  <a:cubicBezTo>
                    <a:pt x="42" y="498"/>
                    <a:pt x="40" y="498"/>
                    <a:pt x="40" y="499"/>
                  </a:cubicBezTo>
                  <a:cubicBezTo>
                    <a:pt x="39" y="500"/>
                    <a:pt x="38" y="499"/>
                    <a:pt x="37" y="500"/>
                  </a:cubicBezTo>
                  <a:close/>
                </a:path>
              </a:pathLst>
            </a:custGeom>
            <a:solidFill>
              <a:srgbClr val="2473B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11251" y="4333481"/>
              <a:ext cx="9754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Roboto Light" panose="02000000000000000000" pitchFamily="2" charset="0"/>
                  <a:cs typeface="+mn-cs"/>
                </a:rPr>
                <a:t>CREATING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Roboto Light" panose="02000000000000000000" pitchFamily="2" charset="0"/>
                  <a:cs typeface="+mn-cs"/>
                </a:rPr>
                <a:t>SCRIPTS</a:t>
              </a:r>
              <a:endParaRPr kumimoji="0" lang="en-CA" sz="12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399166" y="2574741"/>
            <a:ext cx="927370" cy="2220404"/>
            <a:chOff x="5399166" y="2574741"/>
            <a:chExt cx="927370" cy="2220404"/>
          </a:xfrm>
        </p:grpSpPr>
        <p:sp>
          <p:nvSpPr>
            <p:cNvPr id="32" name="Freeform 7"/>
            <p:cNvSpPr>
              <a:spLocks/>
            </p:cNvSpPr>
            <p:nvPr/>
          </p:nvSpPr>
          <p:spPr bwMode="auto">
            <a:xfrm>
              <a:off x="5546847" y="2574741"/>
              <a:ext cx="632008" cy="1518485"/>
            </a:xfrm>
            <a:custGeom>
              <a:avLst/>
              <a:gdLst>
                <a:gd name="T0" fmla="*/ 168 w 289"/>
                <a:gd name="T1" fmla="*/ 584 h 692"/>
                <a:gd name="T2" fmla="*/ 165 w 289"/>
                <a:gd name="T3" fmla="*/ 530 h 692"/>
                <a:gd name="T4" fmla="*/ 172 w 289"/>
                <a:gd name="T5" fmla="*/ 505 h 692"/>
                <a:gd name="T6" fmla="*/ 147 w 289"/>
                <a:gd name="T7" fmla="*/ 486 h 692"/>
                <a:gd name="T8" fmla="*/ 116 w 289"/>
                <a:gd name="T9" fmla="*/ 525 h 692"/>
                <a:gd name="T10" fmla="*/ 87 w 289"/>
                <a:gd name="T11" fmla="*/ 567 h 692"/>
                <a:gd name="T12" fmla="*/ 65 w 289"/>
                <a:gd name="T13" fmla="*/ 599 h 692"/>
                <a:gd name="T14" fmla="*/ 68 w 289"/>
                <a:gd name="T15" fmla="*/ 642 h 692"/>
                <a:gd name="T16" fmla="*/ 102 w 289"/>
                <a:gd name="T17" fmla="*/ 666 h 692"/>
                <a:gd name="T18" fmla="*/ 75 w 289"/>
                <a:gd name="T19" fmla="*/ 679 h 692"/>
                <a:gd name="T20" fmla="*/ 27 w 289"/>
                <a:gd name="T21" fmla="*/ 654 h 692"/>
                <a:gd name="T22" fmla="*/ 9 w 289"/>
                <a:gd name="T23" fmla="*/ 625 h 692"/>
                <a:gd name="T24" fmla="*/ 30 w 289"/>
                <a:gd name="T25" fmla="*/ 576 h 692"/>
                <a:gd name="T26" fmla="*/ 37 w 289"/>
                <a:gd name="T27" fmla="*/ 553 h 692"/>
                <a:gd name="T28" fmla="*/ 48 w 289"/>
                <a:gd name="T29" fmla="*/ 521 h 692"/>
                <a:gd name="T30" fmla="*/ 80 w 289"/>
                <a:gd name="T31" fmla="*/ 488 h 692"/>
                <a:gd name="T32" fmla="*/ 89 w 289"/>
                <a:gd name="T33" fmla="*/ 429 h 692"/>
                <a:gd name="T34" fmla="*/ 97 w 289"/>
                <a:gd name="T35" fmla="*/ 393 h 692"/>
                <a:gd name="T36" fmla="*/ 80 w 289"/>
                <a:gd name="T37" fmla="*/ 359 h 692"/>
                <a:gd name="T38" fmla="*/ 76 w 289"/>
                <a:gd name="T39" fmla="*/ 314 h 692"/>
                <a:gd name="T40" fmla="*/ 82 w 289"/>
                <a:gd name="T41" fmla="*/ 266 h 692"/>
                <a:gd name="T42" fmla="*/ 85 w 289"/>
                <a:gd name="T43" fmla="*/ 226 h 692"/>
                <a:gd name="T44" fmla="*/ 90 w 289"/>
                <a:gd name="T45" fmla="*/ 198 h 692"/>
                <a:gd name="T46" fmla="*/ 97 w 289"/>
                <a:gd name="T47" fmla="*/ 171 h 692"/>
                <a:gd name="T48" fmla="*/ 103 w 289"/>
                <a:gd name="T49" fmla="*/ 142 h 692"/>
                <a:gd name="T50" fmla="*/ 122 w 289"/>
                <a:gd name="T51" fmla="*/ 104 h 692"/>
                <a:gd name="T52" fmla="*/ 143 w 289"/>
                <a:gd name="T53" fmla="*/ 88 h 692"/>
                <a:gd name="T54" fmla="*/ 167 w 289"/>
                <a:gd name="T55" fmla="*/ 40 h 692"/>
                <a:gd name="T56" fmla="*/ 188 w 289"/>
                <a:gd name="T57" fmla="*/ 11 h 692"/>
                <a:gd name="T58" fmla="*/ 218 w 289"/>
                <a:gd name="T59" fmla="*/ 2 h 692"/>
                <a:gd name="T60" fmla="*/ 248 w 289"/>
                <a:gd name="T61" fmla="*/ 9 h 692"/>
                <a:gd name="T62" fmla="*/ 269 w 289"/>
                <a:gd name="T63" fmla="*/ 38 h 692"/>
                <a:gd name="T64" fmla="*/ 276 w 289"/>
                <a:gd name="T65" fmla="*/ 71 h 692"/>
                <a:gd name="T66" fmla="*/ 273 w 289"/>
                <a:gd name="T67" fmla="*/ 99 h 692"/>
                <a:gd name="T68" fmla="*/ 239 w 289"/>
                <a:gd name="T69" fmla="*/ 110 h 692"/>
                <a:gd name="T70" fmla="*/ 223 w 289"/>
                <a:gd name="T71" fmla="*/ 128 h 692"/>
                <a:gd name="T72" fmla="*/ 232 w 289"/>
                <a:gd name="T73" fmla="*/ 176 h 692"/>
                <a:gd name="T74" fmla="*/ 231 w 289"/>
                <a:gd name="T75" fmla="*/ 203 h 692"/>
                <a:gd name="T76" fmla="*/ 225 w 289"/>
                <a:gd name="T77" fmla="*/ 240 h 692"/>
                <a:gd name="T78" fmla="*/ 214 w 289"/>
                <a:gd name="T79" fmla="*/ 278 h 692"/>
                <a:gd name="T80" fmla="*/ 248 w 289"/>
                <a:gd name="T81" fmla="*/ 317 h 692"/>
                <a:gd name="T82" fmla="*/ 276 w 289"/>
                <a:gd name="T83" fmla="*/ 340 h 692"/>
                <a:gd name="T84" fmla="*/ 272 w 289"/>
                <a:gd name="T85" fmla="*/ 377 h 692"/>
                <a:gd name="T86" fmla="*/ 244 w 289"/>
                <a:gd name="T87" fmla="*/ 358 h 692"/>
                <a:gd name="T88" fmla="*/ 210 w 289"/>
                <a:gd name="T89" fmla="*/ 323 h 692"/>
                <a:gd name="T90" fmla="*/ 189 w 289"/>
                <a:gd name="T91" fmla="*/ 333 h 692"/>
                <a:gd name="T92" fmla="*/ 189 w 289"/>
                <a:gd name="T93" fmla="*/ 372 h 692"/>
                <a:gd name="T94" fmla="*/ 212 w 289"/>
                <a:gd name="T95" fmla="*/ 421 h 692"/>
                <a:gd name="T96" fmla="*/ 218 w 289"/>
                <a:gd name="T97" fmla="*/ 444 h 692"/>
                <a:gd name="T98" fmla="*/ 224 w 289"/>
                <a:gd name="T99" fmla="*/ 471 h 692"/>
                <a:gd name="T100" fmla="*/ 220 w 289"/>
                <a:gd name="T101" fmla="*/ 513 h 692"/>
                <a:gd name="T102" fmla="*/ 215 w 289"/>
                <a:gd name="T103" fmla="*/ 626 h 692"/>
                <a:gd name="T104" fmla="*/ 228 w 289"/>
                <a:gd name="T105" fmla="*/ 657 h 692"/>
                <a:gd name="T106" fmla="*/ 260 w 289"/>
                <a:gd name="T107" fmla="*/ 666 h 692"/>
                <a:gd name="T108" fmla="*/ 272 w 289"/>
                <a:gd name="T109" fmla="*/ 688 h 692"/>
                <a:gd name="T110" fmla="*/ 197 w 289"/>
                <a:gd name="T111" fmla="*/ 688 h 692"/>
                <a:gd name="T112" fmla="*/ 178 w 289"/>
                <a:gd name="T113" fmla="*/ 660 h 692"/>
                <a:gd name="T114" fmla="*/ 173 w 289"/>
                <a:gd name="T115" fmla="*/ 606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9" h="692">
                  <a:moveTo>
                    <a:pt x="173" y="606"/>
                  </a:moveTo>
                  <a:cubicBezTo>
                    <a:pt x="173" y="605"/>
                    <a:pt x="172" y="605"/>
                    <a:pt x="172" y="604"/>
                  </a:cubicBezTo>
                  <a:cubicBezTo>
                    <a:pt x="172" y="604"/>
                    <a:pt x="172" y="603"/>
                    <a:pt x="172" y="602"/>
                  </a:cubicBezTo>
                  <a:cubicBezTo>
                    <a:pt x="171" y="601"/>
                    <a:pt x="171" y="601"/>
                    <a:pt x="170" y="600"/>
                  </a:cubicBezTo>
                  <a:cubicBezTo>
                    <a:pt x="170" y="599"/>
                    <a:pt x="170" y="598"/>
                    <a:pt x="170" y="597"/>
                  </a:cubicBezTo>
                  <a:cubicBezTo>
                    <a:pt x="170" y="597"/>
                    <a:pt x="170" y="596"/>
                    <a:pt x="170" y="596"/>
                  </a:cubicBezTo>
                  <a:cubicBezTo>
                    <a:pt x="168" y="595"/>
                    <a:pt x="170" y="593"/>
                    <a:pt x="168" y="591"/>
                  </a:cubicBezTo>
                  <a:cubicBezTo>
                    <a:pt x="168" y="591"/>
                    <a:pt x="168" y="591"/>
                    <a:pt x="168" y="591"/>
                  </a:cubicBezTo>
                  <a:cubicBezTo>
                    <a:pt x="168" y="589"/>
                    <a:pt x="168" y="586"/>
                    <a:pt x="168" y="584"/>
                  </a:cubicBezTo>
                  <a:cubicBezTo>
                    <a:pt x="167" y="584"/>
                    <a:pt x="167" y="583"/>
                    <a:pt x="166" y="583"/>
                  </a:cubicBezTo>
                  <a:cubicBezTo>
                    <a:pt x="166" y="581"/>
                    <a:pt x="166" y="578"/>
                    <a:pt x="166" y="576"/>
                  </a:cubicBezTo>
                  <a:cubicBezTo>
                    <a:pt x="166" y="576"/>
                    <a:pt x="166" y="575"/>
                    <a:pt x="165" y="575"/>
                  </a:cubicBezTo>
                  <a:cubicBezTo>
                    <a:pt x="165" y="571"/>
                    <a:pt x="165" y="567"/>
                    <a:pt x="165" y="563"/>
                  </a:cubicBezTo>
                  <a:cubicBezTo>
                    <a:pt x="165" y="562"/>
                    <a:pt x="164" y="562"/>
                    <a:pt x="164" y="562"/>
                  </a:cubicBezTo>
                  <a:cubicBezTo>
                    <a:pt x="164" y="561"/>
                    <a:pt x="164" y="561"/>
                    <a:pt x="164" y="561"/>
                  </a:cubicBezTo>
                  <a:cubicBezTo>
                    <a:pt x="164" y="554"/>
                    <a:pt x="164" y="548"/>
                    <a:pt x="164" y="541"/>
                  </a:cubicBezTo>
                  <a:cubicBezTo>
                    <a:pt x="164" y="541"/>
                    <a:pt x="164" y="541"/>
                    <a:pt x="165" y="540"/>
                  </a:cubicBezTo>
                  <a:cubicBezTo>
                    <a:pt x="165" y="537"/>
                    <a:pt x="165" y="533"/>
                    <a:pt x="165" y="530"/>
                  </a:cubicBezTo>
                  <a:cubicBezTo>
                    <a:pt x="165" y="529"/>
                    <a:pt x="166" y="529"/>
                    <a:pt x="166" y="528"/>
                  </a:cubicBezTo>
                  <a:cubicBezTo>
                    <a:pt x="166" y="526"/>
                    <a:pt x="166" y="523"/>
                    <a:pt x="166" y="521"/>
                  </a:cubicBezTo>
                  <a:cubicBezTo>
                    <a:pt x="167" y="521"/>
                    <a:pt x="167" y="520"/>
                    <a:pt x="168" y="520"/>
                  </a:cubicBezTo>
                  <a:cubicBezTo>
                    <a:pt x="168" y="519"/>
                    <a:pt x="168" y="518"/>
                    <a:pt x="168" y="516"/>
                  </a:cubicBezTo>
                  <a:cubicBezTo>
                    <a:pt x="168" y="516"/>
                    <a:pt x="169" y="515"/>
                    <a:pt x="169" y="515"/>
                  </a:cubicBezTo>
                  <a:cubicBezTo>
                    <a:pt x="169" y="513"/>
                    <a:pt x="169" y="512"/>
                    <a:pt x="169" y="511"/>
                  </a:cubicBezTo>
                  <a:cubicBezTo>
                    <a:pt x="170" y="510"/>
                    <a:pt x="170" y="510"/>
                    <a:pt x="170" y="509"/>
                  </a:cubicBezTo>
                  <a:cubicBezTo>
                    <a:pt x="170" y="508"/>
                    <a:pt x="170" y="508"/>
                    <a:pt x="170" y="507"/>
                  </a:cubicBezTo>
                  <a:cubicBezTo>
                    <a:pt x="171" y="506"/>
                    <a:pt x="171" y="506"/>
                    <a:pt x="172" y="505"/>
                  </a:cubicBezTo>
                  <a:cubicBezTo>
                    <a:pt x="172" y="501"/>
                    <a:pt x="172" y="496"/>
                    <a:pt x="172" y="492"/>
                  </a:cubicBezTo>
                  <a:cubicBezTo>
                    <a:pt x="171" y="491"/>
                    <a:pt x="171" y="491"/>
                    <a:pt x="170" y="490"/>
                  </a:cubicBezTo>
                  <a:cubicBezTo>
                    <a:pt x="170" y="487"/>
                    <a:pt x="169" y="485"/>
                    <a:pt x="167" y="484"/>
                  </a:cubicBezTo>
                  <a:cubicBezTo>
                    <a:pt x="166" y="483"/>
                    <a:pt x="166" y="481"/>
                    <a:pt x="166" y="480"/>
                  </a:cubicBezTo>
                  <a:cubicBezTo>
                    <a:pt x="165" y="479"/>
                    <a:pt x="164" y="477"/>
                    <a:pt x="163" y="476"/>
                  </a:cubicBezTo>
                  <a:cubicBezTo>
                    <a:pt x="163" y="474"/>
                    <a:pt x="161" y="473"/>
                    <a:pt x="161" y="472"/>
                  </a:cubicBezTo>
                  <a:cubicBezTo>
                    <a:pt x="160" y="470"/>
                    <a:pt x="158" y="469"/>
                    <a:pt x="157" y="467"/>
                  </a:cubicBezTo>
                  <a:cubicBezTo>
                    <a:pt x="156" y="467"/>
                    <a:pt x="156" y="467"/>
                    <a:pt x="156" y="468"/>
                  </a:cubicBezTo>
                  <a:cubicBezTo>
                    <a:pt x="153" y="474"/>
                    <a:pt x="150" y="480"/>
                    <a:pt x="147" y="486"/>
                  </a:cubicBezTo>
                  <a:cubicBezTo>
                    <a:pt x="147" y="486"/>
                    <a:pt x="147" y="486"/>
                    <a:pt x="147" y="486"/>
                  </a:cubicBezTo>
                  <a:cubicBezTo>
                    <a:pt x="147" y="489"/>
                    <a:pt x="145" y="491"/>
                    <a:pt x="144" y="494"/>
                  </a:cubicBezTo>
                  <a:cubicBezTo>
                    <a:pt x="142" y="496"/>
                    <a:pt x="142" y="499"/>
                    <a:pt x="140" y="501"/>
                  </a:cubicBezTo>
                  <a:cubicBezTo>
                    <a:pt x="140" y="502"/>
                    <a:pt x="140" y="503"/>
                    <a:pt x="139" y="503"/>
                  </a:cubicBezTo>
                  <a:cubicBezTo>
                    <a:pt x="137" y="505"/>
                    <a:pt x="137" y="507"/>
                    <a:pt x="135" y="509"/>
                  </a:cubicBezTo>
                  <a:cubicBezTo>
                    <a:pt x="132" y="511"/>
                    <a:pt x="131" y="513"/>
                    <a:pt x="128" y="515"/>
                  </a:cubicBezTo>
                  <a:cubicBezTo>
                    <a:pt x="125" y="516"/>
                    <a:pt x="124" y="519"/>
                    <a:pt x="122" y="521"/>
                  </a:cubicBezTo>
                  <a:cubicBezTo>
                    <a:pt x="121" y="521"/>
                    <a:pt x="121" y="521"/>
                    <a:pt x="120" y="521"/>
                  </a:cubicBezTo>
                  <a:cubicBezTo>
                    <a:pt x="119" y="522"/>
                    <a:pt x="117" y="524"/>
                    <a:pt x="116" y="525"/>
                  </a:cubicBezTo>
                  <a:cubicBezTo>
                    <a:pt x="116" y="528"/>
                    <a:pt x="112" y="528"/>
                    <a:pt x="113" y="531"/>
                  </a:cubicBezTo>
                  <a:cubicBezTo>
                    <a:pt x="111" y="533"/>
                    <a:pt x="109" y="534"/>
                    <a:pt x="108" y="536"/>
                  </a:cubicBezTo>
                  <a:cubicBezTo>
                    <a:pt x="106" y="538"/>
                    <a:pt x="106" y="540"/>
                    <a:pt x="105" y="542"/>
                  </a:cubicBezTo>
                  <a:cubicBezTo>
                    <a:pt x="103" y="543"/>
                    <a:pt x="103" y="546"/>
                    <a:pt x="101" y="547"/>
                  </a:cubicBezTo>
                  <a:cubicBezTo>
                    <a:pt x="101" y="548"/>
                    <a:pt x="101" y="548"/>
                    <a:pt x="100" y="549"/>
                  </a:cubicBezTo>
                  <a:cubicBezTo>
                    <a:pt x="99" y="550"/>
                    <a:pt x="97" y="551"/>
                    <a:pt x="97" y="553"/>
                  </a:cubicBezTo>
                  <a:cubicBezTo>
                    <a:pt x="97" y="555"/>
                    <a:pt x="94" y="555"/>
                    <a:pt x="94" y="557"/>
                  </a:cubicBezTo>
                  <a:cubicBezTo>
                    <a:pt x="92" y="559"/>
                    <a:pt x="92" y="561"/>
                    <a:pt x="91" y="562"/>
                  </a:cubicBezTo>
                  <a:cubicBezTo>
                    <a:pt x="89" y="564"/>
                    <a:pt x="88" y="566"/>
                    <a:pt x="87" y="567"/>
                  </a:cubicBezTo>
                  <a:cubicBezTo>
                    <a:pt x="86" y="569"/>
                    <a:pt x="85" y="571"/>
                    <a:pt x="83" y="572"/>
                  </a:cubicBezTo>
                  <a:cubicBezTo>
                    <a:pt x="82" y="573"/>
                    <a:pt x="82" y="576"/>
                    <a:pt x="80" y="577"/>
                  </a:cubicBezTo>
                  <a:cubicBezTo>
                    <a:pt x="79" y="578"/>
                    <a:pt x="79" y="580"/>
                    <a:pt x="78" y="581"/>
                  </a:cubicBezTo>
                  <a:cubicBezTo>
                    <a:pt x="76" y="581"/>
                    <a:pt x="77" y="583"/>
                    <a:pt x="76" y="584"/>
                  </a:cubicBezTo>
                  <a:cubicBezTo>
                    <a:pt x="74" y="585"/>
                    <a:pt x="74" y="586"/>
                    <a:pt x="74" y="588"/>
                  </a:cubicBezTo>
                  <a:cubicBezTo>
                    <a:pt x="73" y="589"/>
                    <a:pt x="72" y="589"/>
                    <a:pt x="71" y="591"/>
                  </a:cubicBezTo>
                  <a:cubicBezTo>
                    <a:pt x="71" y="592"/>
                    <a:pt x="70" y="592"/>
                    <a:pt x="69" y="593"/>
                  </a:cubicBezTo>
                  <a:cubicBezTo>
                    <a:pt x="69" y="594"/>
                    <a:pt x="68" y="594"/>
                    <a:pt x="68" y="595"/>
                  </a:cubicBezTo>
                  <a:cubicBezTo>
                    <a:pt x="68" y="597"/>
                    <a:pt x="65" y="598"/>
                    <a:pt x="65" y="599"/>
                  </a:cubicBezTo>
                  <a:cubicBezTo>
                    <a:pt x="65" y="601"/>
                    <a:pt x="64" y="601"/>
                    <a:pt x="63" y="602"/>
                  </a:cubicBezTo>
                  <a:cubicBezTo>
                    <a:pt x="62" y="603"/>
                    <a:pt x="63" y="604"/>
                    <a:pt x="62" y="605"/>
                  </a:cubicBezTo>
                  <a:cubicBezTo>
                    <a:pt x="60" y="606"/>
                    <a:pt x="60" y="608"/>
                    <a:pt x="58" y="610"/>
                  </a:cubicBezTo>
                  <a:cubicBezTo>
                    <a:pt x="56" y="611"/>
                    <a:pt x="56" y="613"/>
                    <a:pt x="55" y="615"/>
                  </a:cubicBezTo>
                  <a:cubicBezTo>
                    <a:pt x="55" y="616"/>
                    <a:pt x="54" y="617"/>
                    <a:pt x="53" y="618"/>
                  </a:cubicBezTo>
                  <a:cubicBezTo>
                    <a:pt x="53" y="620"/>
                    <a:pt x="53" y="623"/>
                    <a:pt x="53" y="626"/>
                  </a:cubicBezTo>
                  <a:cubicBezTo>
                    <a:pt x="54" y="626"/>
                    <a:pt x="54" y="628"/>
                    <a:pt x="54" y="630"/>
                  </a:cubicBezTo>
                  <a:cubicBezTo>
                    <a:pt x="57" y="633"/>
                    <a:pt x="61" y="637"/>
                    <a:pt x="65" y="640"/>
                  </a:cubicBezTo>
                  <a:cubicBezTo>
                    <a:pt x="66" y="641"/>
                    <a:pt x="67" y="641"/>
                    <a:pt x="68" y="642"/>
                  </a:cubicBezTo>
                  <a:cubicBezTo>
                    <a:pt x="69" y="644"/>
                    <a:pt x="70" y="645"/>
                    <a:pt x="72" y="645"/>
                  </a:cubicBezTo>
                  <a:cubicBezTo>
                    <a:pt x="74" y="647"/>
                    <a:pt x="75" y="648"/>
                    <a:pt x="77" y="650"/>
                  </a:cubicBezTo>
                  <a:cubicBezTo>
                    <a:pt x="77" y="650"/>
                    <a:pt x="77" y="651"/>
                    <a:pt x="77" y="651"/>
                  </a:cubicBezTo>
                  <a:cubicBezTo>
                    <a:pt x="78" y="652"/>
                    <a:pt x="79" y="653"/>
                    <a:pt x="80" y="654"/>
                  </a:cubicBezTo>
                  <a:cubicBezTo>
                    <a:pt x="81" y="655"/>
                    <a:pt x="82" y="657"/>
                    <a:pt x="82" y="658"/>
                  </a:cubicBezTo>
                  <a:cubicBezTo>
                    <a:pt x="84" y="658"/>
                    <a:pt x="86" y="658"/>
                    <a:pt x="88" y="658"/>
                  </a:cubicBezTo>
                  <a:cubicBezTo>
                    <a:pt x="89" y="659"/>
                    <a:pt x="89" y="659"/>
                    <a:pt x="90" y="660"/>
                  </a:cubicBezTo>
                  <a:cubicBezTo>
                    <a:pt x="92" y="660"/>
                    <a:pt x="94" y="660"/>
                    <a:pt x="96" y="660"/>
                  </a:cubicBezTo>
                  <a:cubicBezTo>
                    <a:pt x="98" y="662"/>
                    <a:pt x="100" y="664"/>
                    <a:pt x="102" y="666"/>
                  </a:cubicBezTo>
                  <a:cubicBezTo>
                    <a:pt x="104" y="667"/>
                    <a:pt x="105" y="669"/>
                    <a:pt x="106" y="671"/>
                  </a:cubicBezTo>
                  <a:cubicBezTo>
                    <a:pt x="106" y="672"/>
                    <a:pt x="106" y="673"/>
                    <a:pt x="106" y="674"/>
                  </a:cubicBezTo>
                  <a:cubicBezTo>
                    <a:pt x="107" y="674"/>
                    <a:pt x="107" y="674"/>
                    <a:pt x="107" y="675"/>
                  </a:cubicBezTo>
                  <a:cubicBezTo>
                    <a:pt x="109" y="677"/>
                    <a:pt x="106" y="679"/>
                    <a:pt x="106" y="681"/>
                  </a:cubicBezTo>
                  <a:cubicBezTo>
                    <a:pt x="102" y="681"/>
                    <a:pt x="98" y="681"/>
                    <a:pt x="94" y="681"/>
                  </a:cubicBezTo>
                  <a:cubicBezTo>
                    <a:pt x="93" y="681"/>
                    <a:pt x="93" y="680"/>
                    <a:pt x="92" y="680"/>
                  </a:cubicBezTo>
                  <a:cubicBezTo>
                    <a:pt x="91" y="680"/>
                    <a:pt x="90" y="680"/>
                    <a:pt x="88" y="680"/>
                  </a:cubicBezTo>
                  <a:cubicBezTo>
                    <a:pt x="88" y="679"/>
                    <a:pt x="87" y="679"/>
                    <a:pt x="87" y="679"/>
                  </a:cubicBezTo>
                  <a:cubicBezTo>
                    <a:pt x="83" y="679"/>
                    <a:pt x="79" y="679"/>
                    <a:pt x="75" y="679"/>
                  </a:cubicBezTo>
                  <a:cubicBezTo>
                    <a:pt x="75" y="679"/>
                    <a:pt x="74" y="679"/>
                    <a:pt x="74" y="680"/>
                  </a:cubicBezTo>
                  <a:cubicBezTo>
                    <a:pt x="72" y="680"/>
                    <a:pt x="70" y="680"/>
                    <a:pt x="68" y="679"/>
                  </a:cubicBezTo>
                  <a:cubicBezTo>
                    <a:pt x="66" y="679"/>
                    <a:pt x="65" y="677"/>
                    <a:pt x="63" y="677"/>
                  </a:cubicBezTo>
                  <a:cubicBezTo>
                    <a:pt x="61" y="676"/>
                    <a:pt x="60" y="673"/>
                    <a:pt x="57" y="673"/>
                  </a:cubicBezTo>
                  <a:cubicBezTo>
                    <a:pt x="56" y="671"/>
                    <a:pt x="54" y="669"/>
                    <a:pt x="52" y="669"/>
                  </a:cubicBezTo>
                  <a:cubicBezTo>
                    <a:pt x="51" y="667"/>
                    <a:pt x="48" y="667"/>
                    <a:pt x="47" y="665"/>
                  </a:cubicBezTo>
                  <a:cubicBezTo>
                    <a:pt x="46" y="664"/>
                    <a:pt x="44" y="662"/>
                    <a:pt x="43" y="661"/>
                  </a:cubicBezTo>
                  <a:cubicBezTo>
                    <a:pt x="41" y="659"/>
                    <a:pt x="38" y="657"/>
                    <a:pt x="36" y="654"/>
                  </a:cubicBezTo>
                  <a:cubicBezTo>
                    <a:pt x="33" y="654"/>
                    <a:pt x="30" y="654"/>
                    <a:pt x="27" y="654"/>
                  </a:cubicBezTo>
                  <a:cubicBezTo>
                    <a:pt x="26" y="654"/>
                    <a:pt x="26" y="653"/>
                    <a:pt x="25" y="653"/>
                  </a:cubicBezTo>
                  <a:cubicBezTo>
                    <a:pt x="20" y="653"/>
                    <a:pt x="15" y="653"/>
                    <a:pt x="9" y="653"/>
                  </a:cubicBezTo>
                  <a:cubicBezTo>
                    <a:pt x="8" y="651"/>
                    <a:pt x="6" y="652"/>
                    <a:pt x="5" y="650"/>
                  </a:cubicBezTo>
                  <a:cubicBezTo>
                    <a:pt x="4" y="649"/>
                    <a:pt x="3" y="648"/>
                    <a:pt x="2" y="647"/>
                  </a:cubicBezTo>
                  <a:cubicBezTo>
                    <a:pt x="2" y="646"/>
                    <a:pt x="2" y="646"/>
                    <a:pt x="2" y="645"/>
                  </a:cubicBezTo>
                  <a:cubicBezTo>
                    <a:pt x="1" y="643"/>
                    <a:pt x="0" y="642"/>
                    <a:pt x="1" y="640"/>
                  </a:cubicBezTo>
                  <a:cubicBezTo>
                    <a:pt x="3" y="637"/>
                    <a:pt x="4" y="634"/>
                    <a:pt x="6" y="631"/>
                  </a:cubicBezTo>
                  <a:cubicBezTo>
                    <a:pt x="6" y="629"/>
                    <a:pt x="7" y="629"/>
                    <a:pt x="8" y="628"/>
                  </a:cubicBezTo>
                  <a:cubicBezTo>
                    <a:pt x="8" y="627"/>
                    <a:pt x="9" y="626"/>
                    <a:pt x="9" y="625"/>
                  </a:cubicBezTo>
                  <a:cubicBezTo>
                    <a:pt x="12" y="620"/>
                    <a:pt x="14" y="615"/>
                    <a:pt x="17" y="611"/>
                  </a:cubicBezTo>
                  <a:cubicBezTo>
                    <a:pt x="19" y="606"/>
                    <a:pt x="22" y="601"/>
                    <a:pt x="24" y="596"/>
                  </a:cubicBezTo>
                  <a:cubicBezTo>
                    <a:pt x="24" y="595"/>
                    <a:pt x="25" y="595"/>
                    <a:pt x="25" y="595"/>
                  </a:cubicBezTo>
                  <a:cubicBezTo>
                    <a:pt x="24" y="593"/>
                    <a:pt x="26" y="591"/>
                    <a:pt x="26" y="590"/>
                  </a:cubicBezTo>
                  <a:cubicBezTo>
                    <a:pt x="26" y="589"/>
                    <a:pt x="26" y="588"/>
                    <a:pt x="26" y="588"/>
                  </a:cubicBezTo>
                  <a:cubicBezTo>
                    <a:pt x="28" y="587"/>
                    <a:pt x="27" y="585"/>
                    <a:pt x="29" y="584"/>
                  </a:cubicBezTo>
                  <a:cubicBezTo>
                    <a:pt x="29" y="583"/>
                    <a:pt x="29" y="582"/>
                    <a:pt x="29" y="582"/>
                  </a:cubicBezTo>
                  <a:cubicBezTo>
                    <a:pt x="29" y="581"/>
                    <a:pt x="29" y="581"/>
                    <a:pt x="30" y="580"/>
                  </a:cubicBezTo>
                  <a:cubicBezTo>
                    <a:pt x="30" y="579"/>
                    <a:pt x="30" y="578"/>
                    <a:pt x="30" y="576"/>
                  </a:cubicBezTo>
                  <a:cubicBezTo>
                    <a:pt x="30" y="576"/>
                    <a:pt x="31" y="575"/>
                    <a:pt x="31" y="575"/>
                  </a:cubicBezTo>
                  <a:cubicBezTo>
                    <a:pt x="31" y="574"/>
                    <a:pt x="31" y="573"/>
                    <a:pt x="31" y="571"/>
                  </a:cubicBezTo>
                  <a:cubicBezTo>
                    <a:pt x="32" y="571"/>
                    <a:pt x="32" y="570"/>
                    <a:pt x="33" y="569"/>
                  </a:cubicBezTo>
                  <a:cubicBezTo>
                    <a:pt x="33" y="568"/>
                    <a:pt x="33" y="567"/>
                    <a:pt x="33" y="566"/>
                  </a:cubicBezTo>
                  <a:cubicBezTo>
                    <a:pt x="33" y="565"/>
                    <a:pt x="33" y="565"/>
                    <a:pt x="34" y="564"/>
                  </a:cubicBezTo>
                  <a:cubicBezTo>
                    <a:pt x="34" y="563"/>
                    <a:pt x="34" y="562"/>
                    <a:pt x="34" y="560"/>
                  </a:cubicBezTo>
                  <a:cubicBezTo>
                    <a:pt x="34" y="560"/>
                    <a:pt x="35" y="559"/>
                    <a:pt x="35" y="559"/>
                  </a:cubicBezTo>
                  <a:cubicBezTo>
                    <a:pt x="35" y="558"/>
                    <a:pt x="35" y="556"/>
                    <a:pt x="35" y="555"/>
                  </a:cubicBezTo>
                  <a:cubicBezTo>
                    <a:pt x="36" y="554"/>
                    <a:pt x="36" y="554"/>
                    <a:pt x="37" y="553"/>
                  </a:cubicBezTo>
                  <a:cubicBezTo>
                    <a:pt x="37" y="552"/>
                    <a:pt x="37" y="551"/>
                    <a:pt x="37" y="549"/>
                  </a:cubicBezTo>
                  <a:cubicBezTo>
                    <a:pt x="37" y="549"/>
                    <a:pt x="38" y="548"/>
                    <a:pt x="38" y="548"/>
                  </a:cubicBezTo>
                  <a:cubicBezTo>
                    <a:pt x="38" y="547"/>
                    <a:pt x="38" y="546"/>
                    <a:pt x="38" y="545"/>
                  </a:cubicBezTo>
                  <a:cubicBezTo>
                    <a:pt x="39" y="545"/>
                    <a:pt x="39" y="544"/>
                    <a:pt x="39" y="544"/>
                  </a:cubicBezTo>
                  <a:cubicBezTo>
                    <a:pt x="39" y="543"/>
                    <a:pt x="39" y="542"/>
                    <a:pt x="39" y="541"/>
                  </a:cubicBezTo>
                  <a:cubicBezTo>
                    <a:pt x="39" y="541"/>
                    <a:pt x="39" y="540"/>
                    <a:pt x="40" y="540"/>
                  </a:cubicBezTo>
                  <a:cubicBezTo>
                    <a:pt x="42" y="539"/>
                    <a:pt x="40" y="537"/>
                    <a:pt x="41" y="535"/>
                  </a:cubicBezTo>
                  <a:cubicBezTo>
                    <a:pt x="43" y="533"/>
                    <a:pt x="44" y="530"/>
                    <a:pt x="46" y="527"/>
                  </a:cubicBezTo>
                  <a:cubicBezTo>
                    <a:pt x="47" y="525"/>
                    <a:pt x="47" y="522"/>
                    <a:pt x="48" y="521"/>
                  </a:cubicBezTo>
                  <a:cubicBezTo>
                    <a:pt x="50" y="519"/>
                    <a:pt x="50" y="517"/>
                    <a:pt x="51" y="516"/>
                  </a:cubicBezTo>
                  <a:cubicBezTo>
                    <a:pt x="52" y="516"/>
                    <a:pt x="51" y="515"/>
                    <a:pt x="51" y="515"/>
                  </a:cubicBezTo>
                  <a:cubicBezTo>
                    <a:pt x="54" y="512"/>
                    <a:pt x="58" y="508"/>
                    <a:pt x="61" y="505"/>
                  </a:cubicBezTo>
                  <a:cubicBezTo>
                    <a:pt x="61" y="505"/>
                    <a:pt x="61" y="504"/>
                    <a:pt x="61" y="504"/>
                  </a:cubicBezTo>
                  <a:cubicBezTo>
                    <a:pt x="62" y="503"/>
                    <a:pt x="63" y="501"/>
                    <a:pt x="65" y="500"/>
                  </a:cubicBezTo>
                  <a:cubicBezTo>
                    <a:pt x="66" y="499"/>
                    <a:pt x="67" y="498"/>
                    <a:pt x="69" y="497"/>
                  </a:cubicBezTo>
                  <a:cubicBezTo>
                    <a:pt x="70" y="496"/>
                    <a:pt x="71" y="495"/>
                    <a:pt x="73" y="494"/>
                  </a:cubicBezTo>
                  <a:cubicBezTo>
                    <a:pt x="74" y="493"/>
                    <a:pt x="75" y="491"/>
                    <a:pt x="76" y="491"/>
                  </a:cubicBezTo>
                  <a:cubicBezTo>
                    <a:pt x="78" y="491"/>
                    <a:pt x="79" y="489"/>
                    <a:pt x="80" y="488"/>
                  </a:cubicBezTo>
                  <a:cubicBezTo>
                    <a:pt x="82" y="488"/>
                    <a:pt x="83" y="486"/>
                    <a:pt x="85" y="486"/>
                  </a:cubicBezTo>
                  <a:cubicBezTo>
                    <a:pt x="85" y="482"/>
                    <a:pt x="85" y="479"/>
                    <a:pt x="85" y="476"/>
                  </a:cubicBezTo>
                  <a:cubicBezTo>
                    <a:pt x="85" y="472"/>
                    <a:pt x="85" y="469"/>
                    <a:pt x="85" y="467"/>
                  </a:cubicBezTo>
                  <a:cubicBezTo>
                    <a:pt x="85" y="466"/>
                    <a:pt x="86" y="466"/>
                    <a:pt x="86" y="465"/>
                  </a:cubicBezTo>
                  <a:cubicBezTo>
                    <a:pt x="86" y="461"/>
                    <a:pt x="86" y="456"/>
                    <a:pt x="86" y="452"/>
                  </a:cubicBezTo>
                  <a:cubicBezTo>
                    <a:pt x="87" y="452"/>
                    <a:pt x="87" y="451"/>
                    <a:pt x="87" y="450"/>
                  </a:cubicBezTo>
                  <a:cubicBezTo>
                    <a:pt x="87" y="447"/>
                    <a:pt x="87" y="443"/>
                    <a:pt x="87" y="440"/>
                  </a:cubicBezTo>
                  <a:cubicBezTo>
                    <a:pt x="88" y="439"/>
                    <a:pt x="88" y="439"/>
                    <a:pt x="89" y="438"/>
                  </a:cubicBezTo>
                  <a:cubicBezTo>
                    <a:pt x="89" y="435"/>
                    <a:pt x="89" y="432"/>
                    <a:pt x="89" y="429"/>
                  </a:cubicBezTo>
                  <a:cubicBezTo>
                    <a:pt x="89" y="429"/>
                    <a:pt x="90" y="428"/>
                    <a:pt x="90" y="428"/>
                  </a:cubicBezTo>
                  <a:cubicBezTo>
                    <a:pt x="90" y="425"/>
                    <a:pt x="90" y="422"/>
                    <a:pt x="90" y="418"/>
                  </a:cubicBezTo>
                  <a:cubicBezTo>
                    <a:pt x="91" y="418"/>
                    <a:pt x="91" y="418"/>
                    <a:pt x="91" y="417"/>
                  </a:cubicBezTo>
                  <a:cubicBezTo>
                    <a:pt x="91" y="415"/>
                    <a:pt x="91" y="412"/>
                    <a:pt x="91" y="409"/>
                  </a:cubicBezTo>
                  <a:cubicBezTo>
                    <a:pt x="92" y="409"/>
                    <a:pt x="92" y="408"/>
                    <a:pt x="93" y="408"/>
                  </a:cubicBezTo>
                  <a:cubicBezTo>
                    <a:pt x="93" y="406"/>
                    <a:pt x="93" y="405"/>
                    <a:pt x="93" y="403"/>
                  </a:cubicBezTo>
                  <a:cubicBezTo>
                    <a:pt x="95" y="402"/>
                    <a:pt x="93" y="399"/>
                    <a:pt x="96" y="398"/>
                  </a:cubicBezTo>
                  <a:cubicBezTo>
                    <a:pt x="96" y="397"/>
                    <a:pt x="96" y="396"/>
                    <a:pt x="96" y="394"/>
                  </a:cubicBezTo>
                  <a:cubicBezTo>
                    <a:pt x="96" y="394"/>
                    <a:pt x="96" y="393"/>
                    <a:pt x="97" y="393"/>
                  </a:cubicBezTo>
                  <a:cubicBezTo>
                    <a:pt x="97" y="391"/>
                    <a:pt x="97" y="389"/>
                    <a:pt x="97" y="387"/>
                  </a:cubicBezTo>
                  <a:cubicBezTo>
                    <a:pt x="97" y="387"/>
                    <a:pt x="97" y="387"/>
                    <a:pt x="97" y="386"/>
                  </a:cubicBezTo>
                  <a:cubicBezTo>
                    <a:pt x="97" y="386"/>
                    <a:pt x="98" y="386"/>
                    <a:pt x="98" y="385"/>
                  </a:cubicBezTo>
                  <a:cubicBezTo>
                    <a:pt x="98" y="385"/>
                    <a:pt x="98" y="385"/>
                    <a:pt x="98" y="384"/>
                  </a:cubicBezTo>
                  <a:cubicBezTo>
                    <a:pt x="98" y="382"/>
                    <a:pt x="98" y="379"/>
                    <a:pt x="98" y="377"/>
                  </a:cubicBezTo>
                  <a:cubicBezTo>
                    <a:pt x="96" y="375"/>
                    <a:pt x="95" y="373"/>
                    <a:pt x="92" y="372"/>
                  </a:cubicBezTo>
                  <a:cubicBezTo>
                    <a:pt x="90" y="370"/>
                    <a:pt x="88" y="368"/>
                    <a:pt x="86" y="366"/>
                  </a:cubicBezTo>
                  <a:cubicBezTo>
                    <a:pt x="85" y="365"/>
                    <a:pt x="84" y="364"/>
                    <a:pt x="82" y="362"/>
                  </a:cubicBezTo>
                  <a:cubicBezTo>
                    <a:pt x="82" y="360"/>
                    <a:pt x="80" y="360"/>
                    <a:pt x="80" y="359"/>
                  </a:cubicBezTo>
                  <a:cubicBezTo>
                    <a:pt x="79" y="356"/>
                    <a:pt x="78" y="354"/>
                    <a:pt x="77" y="352"/>
                  </a:cubicBezTo>
                  <a:cubicBezTo>
                    <a:pt x="76" y="352"/>
                    <a:pt x="76" y="351"/>
                    <a:pt x="76" y="350"/>
                  </a:cubicBezTo>
                  <a:cubicBezTo>
                    <a:pt x="76" y="349"/>
                    <a:pt x="76" y="348"/>
                    <a:pt x="76" y="348"/>
                  </a:cubicBezTo>
                  <a:cubicBezTo>
                    <a:pt x="75" y="347"/>
                    <a:pt x="75" y="347"/>
                    <a:pt x="74" y="346"/>
                  </a:cubicBezTo>
                  <a:cubicBezTo>
                    <a:pt x="74" y="345"/>
                    <a:pt x="74" y="344"/>
                    <a:pt x="74" y="344"/>
                  </a:cubicBezTo>
                  <a:cubicBezTo>
                    <a:pt x="74" y="343"/>
                    <a:pt x="73" y="343"/>
                    <a:pt x="73" y="342"/>
                  </a:cubicBezTo>
                  <a:cubicBezTo>
                    <a:pt x="73" y="335"/>
                    <a:pt x="73" y="329"/>
                    <a:pt x="73" y="322"/>
                  </a:cubicBezTo>
                  <a:cubicBezTo>
                    <a:pt x="75" y="321"/>
                    <a:pt x="73" y="319"/>
                    <a:pt x="74" y="318"/>
                  </a:cubicBezTo>
                  <a:cubicBezTo>
                    <a:pt x="76" y="317"/>
                    <a:pt x="75" y="315"/>
                    <a:pt x="76" y="314"/>
                  </a:cubicBezTo>
                  <a:cubicBezTo>
                    <a:pt x="77" y="313"/>
                    <a:pt x="77" y="311"/>
                    <a:pt x="78" y="310"/>
                  </a:cubicBezTo>
                  <a:cubicBezTo>
                    <a:pt x="78" y="309"/>
                    <a:pt x="78" y="308"/>
                    <a:pt x="78" y="307"/>
                  </a:cubicBezTo>
                  <a:cubicBezTo>
                    <a:pt x="79" y="306"/>
                    <a:pt x="81" y="305"/>
                    <a:pt x="81" y="303"/>
                  </a:cubicBezTo>
                  <a:cubicBezTo>
                    <a:pt x="82" y="302"/>
                    <a:pt x="84" y="301"/>
                    <a:pt x="85" y="299"/>
                  </a:cubicBezTo>
                  <a:cubicBezTo>
                    <a:pt x="85" y="298"/>
                    <a:pt x="85" y="296"/>
                    <a:pt x="85" y="294"/>
                  </a:cubicBezTo>
                  <a:cubicBezTo>
                    <a:pt x="84" y="294"/>
                    <a:pt x="84" y="293"/>
                    <a:pt x="84" y="293"/>
                  </a:cubicBezTo>
                  <a:cubicBezTo>
                    <a:pt x="84" y="284"/>
                    <a:pt x="84" y="276"/>
                    <a:pt x="84" y="267"/>
                  </a:cubicBezTo>
                  <a:cubicBezTo>
                    <a:pt x="83" y="267"/>
                    <a:pt x="83" y="267"/>
                    <a:pt x="83" y="266"/>
                  </a:cubicBezTo>
                  <a:cubicBezTo>
                    <a:pt x="82" y="266"/>
                    <a:pt x="82" y="266"/>
                    <a:pt x="82" y="266"/>
                  </a:cubicBezTo>
                  <a:cubicBezTo>
                    <a:pt x="82" y="264"/>
                    <a:pt x="82" y="261"/>
                    <a:pt x="82" y="259"/>
                  </a:cubicBezTo>
                  <a:cubicBezTo>
                    <a:pt x="82" y="259"/>
                    <a:pt x="81" y="259"/>
                    <a:pt x="81" y="258"/>
                  </a:cubicBezTo>
                  <a:cubicBezTo>
                    <a:pt x="81" y="256"/>
                    <a:pt x="79" y="253"/>
                    <a:pt x="79" y="250"/>
                  </a:cubicBezTo>
                  <a:cubicBezTo>
                    <a:pt x="80" y="246"/>
                    <a:pt x="80" y="242"/>
                    <a:pt x="80" y="238"/>
                  </a:cubicBezTo>
                  <a:cubicBezTo>
                    <a:pt x="80" y="237"/>
                    <a:pt x="81" y="235"/>
                    <a:pt x="82" y="234"/>
                  </a:cubicBezTo>
                  <a:cubicBezTo>
                    <a:pt x="82" y="233"/>
                    <a:pt x="82" y="232"/>
                    <a:pt x="82" y="231"/>
                  </a:cubicBezTo>
                  <a:cubicBezTo>
                    <a:pt x="83" y="231"/>
                    <a:pt x="83" y="230"/>
                    <a:pt x="84" y="230"/>
                  </a:cubicBezTo>
                  <a:cubicBezTo>
                    <a:pt x="84" y="229"/>
                    <a:pt x="84" y="228"/>
                    <a:pt x="84" y="227"/>
                  </a:cubicBezTo>
                  <a:cubicBezTo>
                    <a:pt x="84" y="227"/>
                    <a:pt x="84" y="227"/>
                    <a:pt x="85" y="226"/>
                  </a:cubicBezTo>
                  <a:cubicBezTo>
                    <a:pt x="85" y="225"/>
                    <a:pt x="85" y="224"/>
                    <a:pt x="85" y="223"/>
                  </a:cubicBezTo>
                  <a:cubicBezTo>
                    <a:pt x="85" y="223"/>
                    <a:pt x="86" y="223"/>
                    <a:pt x="86" y="222"/>
                  </a:cubicBezTo>
                  <a:cubicBezTo>
                    <a:pt x="86" y="221"/>
                    <a:pt x="86" y="219"/>
                    <a:pt x="86" y="218"/>
                  </a:cubicBezTo>
                  <a:cubicBezTo>
                    <a:pt x="87" y="217"/>
                    <a:pt x="87" y="217"/>
                    <a:pt x="88" y="217"/>
                  </a:cubicBezTo>
                  <a:cubicBezTo>
                    <a:pt x="88" y="215"/>
                    <a:pt x="88" y="213"/>
                    <a:pt x="88" y="211"/>
                  </a:cubicBezTo>
                  <a:cubicBezTo>
                    <a:pt x="88" y="211"/>
                    <a:pt x="88" y="210"/>
                    <a:pt x="89" y="210"/>
                  </a:cubicBezTo>
                  <a:cubicBezTo>
                    <a:pt x="89" y="208"/>
                    <a:pt x="89" y="206"/>
                    <a:pt x="89" y="205"/>
                  </a:cubicBezTo>
                  <a:cubicBezTo>
                    <a:pt x="89" y="204"/>
                    <a:pt x="90" y="204"/>
                    <a:pt x="90" y="203"/>
                  </a:cubicBezTo>
                  <a:cubicBezTo>
                    <a:pt x="90" y="201"/>
                    <a:pt x="90" y="200"/>
                    <a:pt x="90" y="198"/>
                  </a:cubicBezTo>
                  <a:cubicBezTo>
                    <a:pt x="91" y="197"/>
                    <a:pt x="91" y="197"/>
                    <a:pt x="92" y="196"/>
                  </a:cubicBezTo>
                  <a:cubicBezTo>
                    <a:pt x="92" y="195"/>
                    <a:pt x="92" y="194"/>
                    <a:pt x="92" y="193"/>
                  </a:cubicBezTo>
                  <a:cubicBezTo>
                    <a:pt x="92" y="192"/>
                    <a:pt x="92" y="192"/>
                    <a:pt x="93" y="191"/>
                  </a:cubicBezTo>
                  <a:cubicBezTo>
                    <a:pt x="93" y="190"/>
                    <a:pt x="93" y="188"/>
                    <a:pt x="93" y="186"/>
                  </a:cubicBezTo>
                  <a:cubicBezTo>
                    <a:pt x="93" y="185"/>
                    <a:pt x="94" y="185"/>
                    <a:pt x="94" y="185"/>
                  </a:cubicBezTo>
                  <a:cubicBezTo>
                    <a:pt x="94" y="183"/>
                    <a:pt x="94" y="181"/>
                    <a:pt x="94" y="180"/>
                  </a:cubicBezTo>
                  <a:cubicBezTo>
                    <a:pt x="95" y="179"/>
                    <a:pt x="95" y="178"/>
                    <a:pt x="95" y="178"/>
                  </a:cubicBezTo>
                  <a:cubicBezTo>
                    <a:pt x="95" y="177"/>
                    <a:pt x="95" y="175"/>
                    <a:pt x="95" y="174"/>
                  </a:cubicBezTo>
                  <a:cubicBezTo>
                    <a:pt x="96" y="173"/>
                    <a:pt x="97" y="173"/>
                    <a:pt x="97" y="171"/>
                  </a:cubicBezTo>
                  <a:cubicBezTo>
                    <a:pt x="96" y="171"/>
                    <a:pt x="96" y="170"/>
                    <a:pt x="96" y="170"/>
                  </a:cubicBezTo>
                  <a:cubicBezTo>
                    <a:pt x="96" y="168"/>
                    <a:pt x="96" y="167"/>
                    <a:pt x="96" y="166"/>
                  </a:cubicBezTo>
                  <a:cubicBezTo>
                    <a:pt x="95" y="165"/>
                    <a:pt x="95" y="165"/>
                    <a:pt x="94" y="164"/>
                  </a:cubicBezTo>
                  <a:cubicBezTo>
                    <a:pt x="95" y="164"/>
                    <a:pt x="95" y="164"/>
                    <a:pt x="95" y="163"/>
                  </a:cubicBezTo>
                  <a:cubicBezTo>
                    <a:pt x="95" y="163"/>
                    <a:pt x="96" y="163"/>
                    <a:pt x="96" y="162"/>
                  </a:cubicBezTo>
                  <a:cubicBezTo>
                    <a:pt x="96" y="160"/>
                    <a:pt x="96" y="158"/>
                    <a:pt x="96" y="156"/>
                  </a:cubicBezTo>
                  <a:cubicBezTo>
                    <a:pt x="97" y="154"/>
                    <a:pt x="97" y="152"/>
                    <a:pt x="98" y="150"/>
                  </a:cubicBezTo>
                  <a:cubicBezTo>
                    <a:pt x="99" y="148"/>
                    <a:pt x="100" y="146"/>
                    <a:pt x="101" y="145"/>
                  </a:cubicBezTo>
                  <a:cubicBezTo>
                    <a:pt x="103" y="145"/>
                    <a:pt x="102" y="143"/>
                    <a:pt x="103" y="142"/>
                  </a:cubicBezTo>
                  <a:cubicBezTo>
                    <a:pt x="104" y="140"/>
                    <a:pt x="105" y="138"/>
                    <a:pt x="106" y="136"/>
                  </a:cubicBezTo>
                  <a:cubicBezTo>
                    <a:pt x="107" y="134"/>
                    <a:pt x="109" y="132"/>
                    <a:pt x="109" y="130"/>
                  </a:cubicBezTo>
                  <a:cubicBezTo>
                    <a:pt x="111" y="129"/>
                    <a:pt x="110" y="126"/>
                    <a:pt x="111" y="125"/>
                  </a:cubicBezTo>
                  <a:cubicBezTo>
                    <a:pt x="112" y="124"/>
                    <a:pt x="112" y="123"/>
                    <a:pt x="113" y="121"/>
                  </a:cubicBezTo>
                  <a:cubicBezTo>
                    <a:pt x="113" y="120"/>
                    <a:pt x="113" y="119"/>
                    <a:pt x="114" y="118"/>
                  </a:cubicBezTo>
                  <a:cubicBezTo>
                    <a:pt x="115" y="117"/>
                    <a:pt x="115" y="116"/>
                    <a:pt x="115" y="115"/>
                  </a:cubicBezTo>
                  <a:cubicBezTo>
                    <a:pt x="116" y="115"/>
                    <a:pt x="116" y="114"/>
                    <a:pt x="116" y="114"/>
                  </a:cubicBezTo>
                  <a:cubicBezTo>
                    <a:pt x="117" y="112"/>
                    <a:pt x="118" y="111"/>
                    <a:pt x="120" y="109"/>
                  </a:cubicBezTo>
                  <a:cubicBezTo>
                    <a:pt x="119" y="107"/>
                    <a:pt x="123" y="107"/>
                    <a:pt x="122" y="104"/>
                  </a:cubicBezTo>
                  <a:cubicBezTo>
                    <a:pt x="122" y="104"/>
                    <a:pt x="123" y="104"/>
                    <a:pt x="124" y="103"/>
                  </a:cubicBezTo>
                  <a:cubicBezTo>
                    <a:pt x="124" y="102"/>
                    <a:pt x="125" y="102"/>
                    <a:pt x="125" y="101"/>
                  </a:cubicBezTo>
                  <a:cubicBezTo>
                    <a:pt x="125" y="100"/>
                    <a:pt x="125" y="100"/>
                    <a:pt x="126" y="99"/>
                  </a:cubicBezTo>
                  <a:cubicBezTo>
                    <a:pt x="127" y="98"/>
                    <a:pt x="128" y="98"/>
                    <a:pt x="130" y="97"/>
                  </a:cubicBezTo>
                  <a:cubicBezTo>
                    <a:pt x="131" y="96"/>
                    <a:pt x="131" y="95"/>
                    <a:pt x="133" y="94"/>
                  </a:cubicBezTo>
                  <a:cubicBezTo>
                    <a:pt x="134" y="94"/>
                    <a:pt x="135" y="93"/>
                    <a:pt x="136" y="92"/>
                  </a:cubicBezTo>
                  <a:cubicBezTo>
                    <a:pt x="137" y="91"/>
                    <a:pt x="137" y="90"/>
                    <a:pt x="139" y="90"/>
                  </a:cubicBezTo>
                  <a:cubicBezTo>
                    <a:pt x="140" y="90"/>
                    <a:pt x="141" y="88"/>
                    <a:pt x="142" y="88"/>
                  </a:cubicBezTo>
                  <a:cubicBezTo>
                    <a:pt x="142" y="88"/>
                    <a:pt x="143" y="88"/>
                    <a:pt x="143" y="88"/>
                  </a:cubicBezTo>
                  <a:cubicBezTo>
                    <a:pt x="146" y="85"/>
                    <a:pt x="149" y="82"/>
                    <a:pt x="152" y="79"/>
                  </a:cubicBezTo>
                  <a:cubicBezTo>
                    <a:pt x="152" y="76"/>
                    <a:pt x="152" y="74"/>
                    <a:pt x="152" y="71"/>
                  </a:cubicBezTo>
                  <a:cubicBezTo>
                    <a:pt x="152" y="71"/>
                    <a:pt x="153" y="70"/>
                    <a:pt x="153" y="70"/>
                  </a:cubicBezTo>
                  <a:cubicBezTo>
                    <a:pt x="152" y="67"/>
                    <a:pt x="154" y="66"/>
                    <a:pt x="155" y="64"/>
                  </a:cubicBezTo>
                  <a:cubicBezTo>
                    <a:pt x="155" y="63"/>
                    <a:pt x="156" y="62"/>
                    <a:pt x="157" y="60"/>
                  </a:cubicBezTo>
                  <a:cubicBezTo>
                    <a:pt x="157" y="60"/>
                    <a:pt x="157" y="59"/>
                    <a:pt x="157" y="57"/>
                  </a:cubicBezTo>
                  <a:cubicBezTo>
                    <a:pt x="158" y="56"/>
                    <a:pt x="160" y="56"/>
                    <a:pt x="160" y="54"/>
                  </a:cubicBezTo>
                  <a:cubicBezTo>
                    <a:pt x="161" y="53"/>
                    <a:pt x="161" y="50"/>
                    <a:pt x="162" y="49"/>
                  </a:cubicBezTo>
                  <a:cubicBezTo>
                    <a:pt x="163" y="46"/>
                    <a:pt x="166" y="43"/>
                    <a:pt x="167" y="40"/>
                  </a:cubicBezTo>
                  <a:cubicBezTo>
                    <a:pt x="169" y="39"/>
                    <a:pt x="167" y="36"/>
                    <a:pt x="169" y="35"/>
                  </a:cubicBezTo>
                  <a:cubicBezTo>
                    <a:pt x="169" y="34"/>
                    <a:pt x="169" y="33"/>
                    <a:pt x="170" y="32"/>
                  </a:cubicBezTo>
                  <a:cubicBezTo>
                    <a:pt x="171" y="32"/>
                    <a:pt x="170" y="30"/>
                    <a:pt x="171" y="30"/>
                  </a:cubicBezTo>
                  <a:cubicBezTo>
                    <a:pt x="172" y="29"/>
                    <a:pt x="173" y="28"/>
                    <a:pt x="173" y="28"/>
                  </a:cubicBezTo>
                  <a:cubicBezTo>
                    <a:pt x="173" y="27"/>
                    <a:pt x="174" y="26"/>
                    <a:pt x="174" y="26"/>
                  </a:cubicBezTo>
                  <a:cubicBezTo>
                    <a:pt x="176" y="24"/>
                    <a:pt x="176" y="22"/>
                    <a:pt x="178" y="20"/>
                  </a:cubicBezTo>
                  <a:cubicBezTo>
                    <a:pt x="180" y="19"/>
                    <a:pt x="181" y="17"/>
                    <a:pt x="183" y="16"/>
                  </a:cubicBezTo>
                  <a:cubicBezTo>
                    <a:pt x="183" y="15"/>
                    <a:pt x="184" y="14"/>
                    <a:pt x="184" y="14"/>
                  </a:cubicBezTo>
                  <a:cubicBezTo>
                    <a:pt x="186" y="14"/>
                    <a:pt x="187" y="13"/>
                    <a:pt x="188" y="11"/>
                  </a:cubicBezTo>
                  <a:cubicBezTo>
                    <a:pt x="190" y="12"/>
                    <a:pt x="190" y="10"/>
                    <a:pt x="192" y="10"/>
                  </a:cubicBezTo>
                  <a:cubicBezTo>
                    <a:pt x="193" y="10"/>
                    <a:pt x="195" y="9"/>
                    <a:pt x="196" y="8"/>
                  </a:cubicBezTo>
                  <a:cubicBezTo>
                    <a:pt x="197" y="7"/>
                    <a:pt x="198" y="8"/>
                    <a:pt x="199" y="7"/>
                  </a:cubicBezTo>
                  <a:cubicBezTo>
                    <a:pt x="201" y="6"/>
                    <a:pt x="202" y="5"/>
                    <a:pt x="203" y="5"/>
                  </a:cubicBezTo>
                  <a:cubicBezTo>
                    <a:pt x="204" y="4"/>
                    <a:pt x="206" y="5"/>
                    <a:pt x="207" y="3"/>
                  </a:cubicBezTo>
                  <a:cubicBezTo>
                    <a:pt x="208" y="3"/>
                    <a:pt x="210" y="3"/>
                    <a:pt x="211" y="3"/>
                  </a:cubicBezTo>
                  <a:cubicBezTo>
                    <a:pt x="211" y="3"/>
                    <a:pt x="212" y="3"/>
                    <a:pt x="212" y="2"/>
                  </a:cubicBezTo>
                  <a:cubicBezTo>
                    <a:pt x="212" y="2"/>
                    <a:pt x="213" y="2"/>
                    <a:pt x="213" y="2"/>
                  </a:cubicBezTo>
                  <a:cubicBezTo>
                    <a:pt x="215" y="2"/>
                    <a:pt x="216" y="2"/>
                    <a:pt x="218" y="2"/>
                  </a:cubicBezTo>
                  <a:cubicBezTo>
                    <a:pt x="218" y="2"/>
                    <a:pt x="218" y="1"/>
                    <a:pt x="219" y="1"/>
                  </a:cubicBezTo>
                  <a:cubicBezTo>
                    <a:pt x="220" y="0"/>
                    <a:pt x="221" y="1"/>
                    <a:pt x="222" y="1"/>
                  </a:cubicBezTo>
                  <a:cubicBezTo>
                    <a:pt x="222" y="1"/>
                    <a:pt x="223" y="1"/>
                    <a:pt x="223" y="2"/>
                  </a:cubicBezTo>
                  <a:cubicBezTo>
                    <a:pt x="225" y="2"/>
                    <a:pt x="227" y="2"/>
                    <a:pt x="228" y="2"/>
                  </a:cubicBezTo>
                  <a:cubicBezTo>
                    <a:pt x="229" y="3"/>
                    <a:pt x="229" y="3"/>
                    <a:pt x="230" y="3"/>
                  </a:cubicBezTo>
                  <a:cubicBezTo>
                    <a:pt x="232" y="3"/>
                    <a:pt x="234" y="3"/>
                    <a:pt x="236" y="3"/>
                  </a:cubicBezTo>
                  <a:cubicBezTo>
                    <a:pt x="237" y="4"/>
                    <a:pt x="237" y="4"/>
                    <a:pt x="238" y="5"/>
                  </a:cubicBezTo>
                  <a:cubicBezTo>
                    <a:pt x="239" y="5"/>
                    <a:pt x="240" y="5"/>
                    <a:pt x="240" y="5"/>
                  </a:cubicBezTo>
                  <a:cubicBezTo>
                    <a:pt x="242" y="7"/>
                    <a:pt x="245" y="8"/>
                    <a:pt x="248" y="9"/>
                  </a:cubicBezTo>
                  <a:cubicBezTo>
                    <a:pt x="249" y="11"/>
                    <a:pt x="251" y="12"/>
                    <a:pt x="253" y="14"/>
                  </a:cubicBezTo>
                  <a:cubicBezTo>
                    <a:pt x="254" y="16"/>
                    <a:pt x="255" y="18"/>
                    <a:pt x="256" y="21"/>
                  </a:cubicBezTo>
                  <a:cubicBezTo>
                    <a:pt x="256" y="21"/>
                    <a:pt x="256" y="23"/>
                    <a:pt x="256" y="24"/>
                  </a:cubicBezTo>
                  <a:cubicBezTo>
                    <a:pt x="256" y="24"/>
                    <a:pt x="257" y="25"/>
                    <a:pt x="257" y="25"/>
                  </a:cubicBezTo>
                  <a:cubicBezTo>
                    <a:pt x="257" y="26"/>
                    <a:pt x="257" y="26"/>
                    <a:pt x="257" y="27"/>
                  </a:cubicBezTo>
                  <a:cubicBezTo>
                    <a:pt x="259" y="29"/>
                    <a:pt x="262" y="31"/>
                    <a:pt x="264" y="33"/>
                  </a:cubicBezTo>
                  <a:cubicBezTo>
                    <a:pt x="264" y="34"/>
                    <a:pt x="264" y="34"/>
                    <a:pt x="264" y="35"/>
                  </a:cubicBezTo>
                  <a:cubicBezTo>
                    <a:pt x="265" y="36"/>
                    <a:pt x="266" y="36"/>
                    <a:pt x="266" y="37"/>
                  </a:cubicBezTo>
                  <a:cubicBezTo>
                    <a:pt x="267" y="38"/>
                    <a:pt x="268" y="38"/>
                    <a:pt x="269" y="38"/>
                  </a:cubicBezTo>
                  <a:cubicBezTo>
                    <a:pt x="269" y="39"/>
                    <a:pt x="270" y="40"/>
                    <a:pt x="271" y="42"/>
                  </a:cubicBezTo>
                  <a:cubicBezTo>
                    <a:pt x="271" y="43"/>
                    <a:pt x="271" y="46"/>
                    <a:pt x="271" y="48"/>
                  </a:cubicBezTo>
                  <a:cubicBezTo>
                    <a:pt x="270" y="48"/>
                    <a:pt x="270" y="49"/>
                    <a:pt x="269" y="50"/>
                  </a:cubicBezTo>
                  <a:cubicBezTo>
                    <a:pt x="269" y="51"/>
                    <a:pt x="269" y="52"/>
                    <a:pt x="269" y="53"/>
                  </a:cubicBezTo>
                  <a:cubicBezTo>
                    <a:pt x="272" y="56"/>
                    <a:pt x="274" y="58"/>
                    <a:pt x="277" y="61"/>
                  </a:cubicBezTo>
                  <a:cubicBezTo>
                    <a:pt x="277" y="61"/>
                    <a:pt x="278" y="61"/>
                    <a:pt x="278" y="61"/>
                  </a:cubicBezTo>
                  <a:cubicBezTo>
                    <a:pt x="279" y="62"/>
                    <a:pt x="279" y="63"/>
                    <a:pt x="280" y="65"/>
                  </a:cubicBezTo>
                  <a:cubicBezTo>
                    <a:pt x="280" y="65"/>
                    <a:pt x="280" y="66"/>
                    <a:pt x="280" y="67"/>
                  </a:cubicBezTo>
                  <a:cubicBezTo>
                    <a:pt x="279" y="68"/>
                    <a:pt x="277" y="69"/>
                    <a:pt x="276" y="71"/>
                  </a:cubicBezTo>
                  <a:cubicBezTo>
                    <a:pt x="276" y="71"/>
                    <a:pt x="277" y="72"/>
                    <a:pt x="277" y="72"/>
                  </a:cubicBezTo>
                  <a:cubicBezTo>
                    <a:pt x="277" y="74"/>
                    <a:pt x="277" y="75"/>
                    <a:pt x="277" y="76"/>
                  </a:cubicBezTo>
                  <a:cubicBezTo>
                    <a:pt x="278" y="77"/>
                    <a:pt x="278" y="77"/>
                    <a:pt x="279" y="78"/>
                  </a:cubicBezTo>
                  <a:cubicBezTo>
                    <a:pt x="279" y="79"/>
                    <a:pt x="279" y="80"/>
                    <a:pt x="279" y="81"/>
                  </a:cubicBezTo>
                  <a:cubicBezTo>
                    <a:pt x="279" y="82"/>
                    <a:pt x="280" y="83"/>
                    <a:pt x="280" y="83"/>
                  </a:cubicBezTo>
                  <a:cubicBezTo>
                    <a:pt x="280" y="85"/>
                    <a:pt x="279" y="85"/>
                    <a:pt x="279" y="86"/>
                  </a:cubicBezTo>
                  <a:cubicBezTo>
                    <a:pt x="279" y="87"/>
                    <a:pt x="279" y="89"/>
                    <a:pt x="279" y="91"/>
                  </a:cubicBezTo>
                  <a:cubicBezTo>
                    <a:pt x="277" y="92"/>
                    <a:pt x="277" y="94"/>
                    <a:pt x="276" y="95"/>
                  </a:cubicBezTo>
                  <a:cubicBezTo>
                    <a:pt x="274" y="96"/>
                    <a:pt x="274" y="98"/>
                    <a:pt x="273" y="99"/>
                  </a:cubicBezTo>
                  <a:cubicBezTo>
                    <a:pt x="274" y="101"/>
                    <a:pt x="272" y="103"/>
                    <a:pt x="272" y="104"/>
                  </a:cubicBezTo>
                  <a:cubicBezTo>
                    <a:pt x="270" y="107"/>
                    <a:pt x="267" y="109"/>
                    <a:pt x="265" y="112"/>
                  </a:cubicBezTo>
                  <a:cubicBezTo>
                    <a:pt x="264" y="112"/>
                    <a:pt x="264" y="112"/>
                    <a:pt x="263" y="112"/>
                  </a:cubicBezTo>
                  <a:cubicBezTo>
                    <a:pt x="263" y="112"/>
                    <a:pt x="262" y="112"/>
                    <a:pt x="262" y="112"/>
                  </a:cubicBezTo>
                  <a:cubicBezTo>
                    <a:pt x="261" y="112"/>
                    <a:pt x="261" y="112"/>
                    <a:pt x="261" y="113"/>
                  </a:cubicBezTo>
                  <a:cubicBezTo>
                    <a:pt x="257" y="113"/>
                    <a:pt x="252" y="113"/>
                    <a:pt x="248" y="113"/>
                  </a:cubicBezTo>
                  <a:cubicBezTo>
                    <a:pt x="248" y="112"/>
                    <a:pt x="248" y="112"/>
                    <a:pt x="247" y="112"/>
                  </a:cubicBezTo>
                  <a:cubicBezTo>
                    <a:pt x="245" y="112"/>
                    <a:pt x="243" y="112"/>
                    <a:pt x="241" y="112"/>
                  </a:cubicBezTo>
                  <a:cubicBezTo>
                    <a:pt x="240" y="111"/>
                    <a:pt x="240" y="111"/>
                    <a:pt x="239" y="110"/>
                  </a:cubicBezTo>
                  <a:cubicBezTo>
                    <a:pt x="237" y="110"/>
                    <a:pt x="235" y="110"/>
                    <a:pt x="233" y="110"/>
                  </a:cubicBezTo>
                  <a:cubicBezTo>
                    <a:pt x="232" y="111"/>
                    <a:pt x="232" y="111"/>
                    <a:pt x="231" y="112"/>
                  </a:cubicBezTo>
                  <a:cubicBezTo>
                    <a:pt x="230" y="112"/>
                    <a:pt x="228" y="112"/>
                    <a:pt x="226" y="112"/>
                  </a:cubicBezTo>
                  <a:cubicBezTo>
                    <a:pt x="225" y="112"/>
                    <a:pt x="224" y="113"/>
                    <a:pt x="223" y="113"/>
                  </a:cubicBezTo>
                  <a:cubicBezTo>
                    <a:pt x="222" y="115"/>
                    <a:pt x="220" y="116"/>
                    <a:pt x="219" y="117"/>
                  </a:cubicBezTo>
                  <a:cubicBezTo>
                    <a:pt x="219" y="118"/>
                    <a:pt x="219" y="118"/>
                    <a:pt x="219" y="118"/>
                  </a:cubicBezTo>
                  <a:cubicBezTo>
                    <a:pt x="221" y="119"/>
                    <a:pt x="219" y="121"/>
                    <a:pt x="220" y="122"/>
                  </a:cubicBezTo>
                  <a:cubicBezTo>
                    <a:pt x="221" y="123"/>
                    <a:pt x="221" y="124"/>
                    <a:pt x="222" y="125"/>
                  </a:cubicBezTo>
                  <a:cubicBezTo>
                    <a:pt x="223" y="126"/>
                    <a:pt x="222" y="127"/>
                    <a:pt x="223" y="128"/>
                  </a:cubicBezTo>
                  <a:cubicBezTo>
                    <a:pt x="224" y="130"/>
                    <a:pt x="224" y="131"/>
                    <a:pt x="224" y="132"/>
                  </a:cubicBezTo>
                  <a:cubicBezTo>
                    <a:pt x="224" y="134"/>
                    <a:pt x="225" y="135"/>
                    <a:pt x="226" y="136"/>
                  </a:cubicBezTo>
                  <a:cubicBezTo>
                    <a:pt x="227" y="137"/>
                    <a:pt x="226" y="139"/>
                    <a:pt x="227" y="140"/>
                  </a:cubicBezTo>
                  <a:cubicBezTo>
                    <a:pt x="228" y="141"/>
                    <a:pt x="228" y="142"/>
                    <a:pt x="229" y="143"/>
                  </a:cubicBezTo>
                  <a:cubicBezTo>
                    <a:pt x="229" y="145"/>
                    <a:pt x="229" y="147"/>
                    <a:pt x="229" y="150"/>
                  </a:cubicBezTo>
                  <a:cubicBezTo>
                    <a:pt x="230" y="150"/>
                    <a:pt x="230" y="151"/>
                    <a:pt x="231" y="151"/>
                  </a:cubicBezTo>
                  <a:cubicBezTo>
                    <a:pt x="231" y="154"/>
                    <a:pt x="231" y="157"/>
                    <a:pt x="231" y="160"/>
                  </a:cubicBezTo>
                  <a:cubicBezTo>
                    <a:pt x="231" y="161"/>
                    <a:pt x="231" y="161"/>
                    <a:pt x="232" y="162"/>
                  </a:cubicBezTo>
                  <a:cubicBezTo>
                    <a:pt x="232" y="167"/>
                    <a:pt x="232" y="172"/>
                    <a:pt x="232" y="176"/>
                  </a:cubicBezTo>
                  <a:cubicBezTo>
                    <a:pt x="232" y="177"/>
                    <a:pt x="233" y="177"/>
                    <a:pt x="233" y="177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33" y="180"/>
                    <a:pt x="233" y="182"/>
                    <a:pt x="233" y="185"/>
                  </a:cubicBezTo>
                  <a:cubicBezTo>
                    <a:pt x="234" y="185"/>
                    <a:pt x="234" y="185"/>
                    <a:pt x="234" y="186"/>
                  </a:cubicBezTo>
                  <a:cubicBezTo>
                    <a:pt x="234" y="188"/>
                    <a:pt x="234" y="190"/>
                    <a:pt x="234" y="193"/>
                  </a:cubicBezTo>
                  <a:cubicBezTo>
                    <a:pt x="234" y="193"/>
                    <a:pt x="233" y="194"/>
                    <a:pt x="233" y="195"/>
                  </a:cubicBezTo>
                  <a:cubicBezTo>
                    <a:pt x="233" y="196"/>
                    <a:pt x="233" y="197"/>
                    <a:pt x="232" y="198"/>
                  </a:cubicBezTo>
                  <a:cubicBezTo>
                    <a:pt x="232" y="199"/>
                    <a:pt x="232" y="200"/>
                    <a:pt x="231" y="200"/>
                  </a:cubicBezTo>
                  <a:cubicBezTo>
                    <a:pt x="231" y="201"/>
                    <a:pt x="231" y="202"/>
                    <a:pt x="231" y="203"/>
                  </a:cubicBezTo>
                  <a:cubicBezTo>
                    <a:pt x="230" y="204"/>
                    <a:pt x="230" y="204"/>
                    <a:pt x="229" y="205"/>
                  </a:cubicBezTo>
                  <a:cubicBezTo>
                    <a:pt x="229" y="210"/>
                    <a:pt x="229" y="216"/>
                    <a:pt x="229" y="222"/>
                  </a:cubicBezTo>
                  <a:cubicBezTo>
                    <a:pt x="229" y="222"/>
                    <a:pt x="229" y="223"/>
                    <a:pt x="228" y="223"/>
                  </a:cubicBezTo>
                  <a:cubicBezTo>
                    <a:pt x="228" y="225"/>
                    <a:pt x="228" y="227"/>
                    <a:pt x="228" y="229"/>
                  </a:cubicBezTo>
                  <a:cubicBezTo>
                    <a:pt x="227" y="229"/>
                    <a:pt x="227" y="229"/>
                    <a:pt x="227" y="230"/>
                  </a:cubicBezTo>
                  <a:cubicBezTo>
                    <a:pt x="227" y="231"/>
                    <a:pt x="227" y="233"/>
                    <a:pt x="227" y="234"/>
                  </a:cubicBezTo>
                  <a:cubicBezTo>
                    <a:pt x="226" y="234"/>
                    <a:pt x="226" y="235"/>
                    <a:pt x="225" y="235"/>
                  </a:cubicBezTo>
                  <a:cubicBezTo>
                    <a:pt x="225" y="236"/>
                    <a:pt x="225" y="236"/>
                    <a:pt x="225" y="236"/>
                  </a:cubicBezTo>
                  <a:cubicBezTo>
                    <a:pt x="225" y="237"/>
                    <a:pt x="225" y="239"/>
                    <a:pt x="225" y="240"/>
                  </a:cubicBezTo>
                  <a:cubicBezTo>
                    <a:pt x="225" y="241"/>
                    <a:pt x="224" y="242"/>
                    <a:pt x="224" y="243"/>
                  </a:cubicBezTo>
                  <a:cubicBezTo>
                    <a:pt x="224" y="243"/>
                    <a:pt x="224" y="245"/>
                    <a:pt x="223" y="245"/>
                  </a:cubicBezTo>
                  <a:cubicBezTo>
                    <a:pt x="222" y="246"/>
                    <a:pt x="223" y="247"/>
                    <a:pt x="222" y="248"/>
                  </a:cubicBezTo>
                  <a:cubicBezTo>
                    <a:pt x="220" y="249"/>
                    <a:pt x="222" y="251"/>
                    <a:pt x="220" y="252"/>
                  </a:cubicBezTo>
                  <a:cubicBezTo>
                    <a:pt x="220" y="254"/>
                    <a:pt x="219" y="255"/>
                    <a:pt x="218" y="257"/>
                  </a:cubicBezTo>
                  <a:cubicBezTo>
                    <a:pt x="218" y="259"/>
                    <a:pt x="217" y="260"/>
                    <a:pt x="217" y="262"/>
                  </a:cubicBezTo>
                  <a:cubicBezTo>
                    <a:pt x="216" y="263"/>
                    <a:pt x="216" y="264"/>
                    <a:pt x="215" y="265"/>
                  </a:cubicBezTo>
                  <a:cubicBezTo>
                    <a:pt x="213" y="267"/>
                    <a:pt x="213" y="270"/>
                    <a:pt x="210" y="271"/>
                  </a:cubicBezTo>
                  <a:cubicBezTo>
                    <a:pt x="211" y="274"/>
                    <a:pt x="213" y="276"/>
                    <a:pt x="214" y="278"/>
                  </a:cubicBezTo>
                  <a:cubicBezTo>
                    <a:pt x="216" y="280"/>
                    <a:pt x="216" y="283"/>
                    <a:pt x="218" y="285"/>
                  </a:cubicBezTo>
                  <a:cubicBezTo>
                    <a:pt x="220" y="286"/>
                    <a:pt x="220" y="288"/>
                    <a:pt x="221" y="289"/>
                  </a:cubicBezTo>
                  <a:cubicBezTo>
                    <a:pt x="222" y="290"/>
                    <a:pt x="224" y="291"/>
                    <a:pt x="224" y="293"/>
                  </a:cubicBezTo>
                  <a:cubicBezTo>
                    <a:pt x="224" y="294"/>
                    <a:pt x="225" y="294"/>
                    <a:pt x="226" y="295"/>
                  </a:cubicBezTo>
                  <a:cubicBezTo>
                    <a:pt x="229" y="298"/>
                    <a:pt x="231" y="300"/>
                    <a:pt x="234" y="303"/>
                  </a:cubicBezTo>
                  <a:cubicBezTo>
                    <a:pt x="236" y="305"/>
                    <a:pt x="237" y="307"/>
                    <a:pt x="239" y="307"/>
                  </a:cubicBezTo>
                  <a:cubicBezTo>
                    <a:pt x="240" y="307"/>
                    <a:pt x="241" y="308"/>
                    <a:pt x="241" y="309"/>
                  </a:cubicBezTo>
                  <a:cubicBezTo>
                    <a:pt x="243" y="310"/>
                    <a:pt x="243" y="312"/>
                    <a:pt x="244" y="313"/>
                  </a:cubicBezTo>
                  <a:cubicBezTo>
                    <a:pt x="246" y="314"/>
                    <a:pt x="247" y="316"/>
                    <a:pt x="248" y="317"/>
                  </a:cubicBezTo>
                  <a:cubicBezTo>
                    <a:pt x="250" y="319"/>
                    <a:pt x="251" y="320"/>
                    <a:pt x="252" y="321"/>
                  </a:cubicBezTo>
                  <a:cubicBezTo>
                    <a:pt x="254" y="323"/>
                    <a:pt x="255" y="324"/>
                    <a:pt x="257" y="325"/>
                  </a:cubicBezTo>
                  <a:cubicBezTo>
                    <a:pt x="258" y="327"/>
                    <a:pt x="259" y="328"/>
                    <a:pt x="260" y="329"/>
                  </a:cubicBezTo>
                  <a:cubicBezTo>
                    <a:pt x="261" y="330"/>
                    <a:pt x="262" y="331"/>
                    <a:pt x="263" y="332"/>
                  </a:cubicBezTo>
                  <a:cubicBezTo>
                    <a:pt x="263" y="332"/>
                    <a:pt x="263" y="332"/>
                    <a:pt x="263" y="333"/>
                  </a:cubicBezTo>
                  <a:cubicBezTo>
                    <a:pt x="263" y="333"/>
                    <a:pt x="264" y="334"/>
                    <a:pt x="265" y="334"/>
                  </a:cubicBezTo>
                  <a:cubicBezTo>
                    <a:pt x="266" y="335"/>
                    <a:pt x="267" y="335"/>
                    <a:pt x="267" y="336"/>
                  </a:cubicBezTo>
                  <a:cubicBezTo>
                    <a:pt x="269" y="335"/>
                    <a:pt x="271" y="338"/>
                    <a:pt x="273" y="338"/>
                  </a:cubicBezTo>
                  <a:cubicBezTo>
                    <a:pt x="273" y="339"/>
                    <a:pt x="275" y="339"/>
                    <a:pt x="276" y="340"/>
                  </a:cubicBezTo>
                  <a:cubicBezTo>
                    <a:pt x="277" y="341"/>
                    <a:pt x="278" y="340"/>
                    <a:pt x="279" y="340"/>
                  </a:cubicBezTo>
                  <a:cubicBezTo>
                    <a:pt x="280" y="341"/>
                    <a:pt x="282" y="342"/>
                    <a:pt x="283" y="343"/>
                  </a:cubicBezTo>
                  <a:cubicBezTo>
                    <a:pt x="285" y="345"/>
                    <a:pt x="287" y="347"/>
                    <a:pt x="289" y="349"/>
                  </a:cubicBezTo>
                  <a:cubicBezTo>
                    <a:pt x="289" y="353"/>
                    <a:pt x="289" y="358"/>
                    <a:pt x="289" y="362"/>
                  </a:cubicBezTo>
                  <a:cubicBezTo>
                    <a:pt x="289" y="363"/>
                    <a:pt x="289" y="363"/>
                    <a:pt x="288" y="363"/>
                  </a:cubicBezTo>
                  <a:cubicBezTo>
                    <a:pt x="288" y="365"/>
                    <a:pt x="288" y="367"/>
                    <a:pt x="288" y="368"/>
                  </a:cubicBezTo>
                  <a:cubicBezTo>
                    <a:pt x="287" y="370"/>
                    <a:pt x="287" y="373"/>
                    <a:pt x="285" y="374"/>
                  </a:cubicBezTo>
                  <a:cubicBezTo>
                    <a:pt x="283" y="374"/>
                    <a:pt x="282" y="375"/>
                    <a:pt x="281" y="376"/>
                  </a:cubicBezTo>
                  <a:cubicBezTo>
                    <a:pt x="278" y="377"/>
                    <a:pt x="275" y="375"/>
                    <a:pt x="272" y="377"/>
                  </a:cubicBezTo>
                  <a:cubicBezTo>
                    <a:pt x="271" y="378"/>
                    <a:pt x="268" y="376"/>
                    <a:pt x="268" y="379"/>
                  </a:cubicBezTo>
                  <a:cubicBezTo>
                    <a:pt x="265" y="379"/>
                    <a:pt x="262" y="379"/>
                    <a:pt x="259" y="379"/>
                  </a:cubicBezTo>
                  <a:cubicBezTo>
                    <a:pt x="258" y="377"/>
                    <a:pt x="256" y="378"/>
                    <a:pt x="255" y="376"/>
                  </a:cubicBezTo>
                  <a:cubicBezTo>
                    <a:pt x="254" y="375"/>
                    <a:pt x="252" y="375"/>
                    <a:pt x="251" y="373"/>
                  </a:cubicBezTo>
                  <a:cubicBezTo>
                    <a:pt x="251" y="372"/>
                    <a:pt x="250" y="371"/>
                    <a:pt x="249" y="370"/>
                  </a:cubicBezTo>
                  <a:cubicBezTo>
                    <a:pt x="249" y="369"/>
                    <a:pt x="249" y="368"/>
                    <a:pt x="249" y="367"/>
                  </a:cubicBezTo>
                  <a:cubicBezTo>
                    <a:pt x="249" y="366"/>
                    <a:pt x="248" y="365"/>
                    <a:pt x="248" y="364"/>
                  </a:cubicBezTo>
                  <a:cubicBezTo>
                    <a:pt x="247" y="363"/>
                    <a:pt x="246" y="362"/>
                    <a:pt x="245" y="361"/>
                  </a:cubicBezTo>
                  <a:cubicBezTo>
                    <a:pt x="245" y="360"/>
                    <a:pt x="243" y="360"/>
                    <a:pt x="244" y="358"/>
                  </a:cubicBezTo>
                  <a:cubicBezTo>
                    <a:pt x="243" y="357"/>
                    <a:pt x="241" y="356"/>
                    <a:pt x="240" y="355"/>
                  </a:cubicBezTo>
                  <a:cubicBezTo>
                    <a:pt x="240" y="353"/>
                    <a:pt x="240" y="351"/>
                    <a:pt x="239" y="350"/>
                  </a:cubicBezTo>
                  <a:cubicBezTo>
                    <a:pt x="238" y="348"/>
                    <a:pt x="236" y="347"/>
                    <a:pt x="237" y="345"/>
                  </a:cubicBezTo>
                  <a:cubicBezTo>
                    <a:pt x="237" y="344"/>
                    <a:pt x="236" y="343"/>
                    <a:pt x="235" y="341"/>
                  </a:cubicBezTo>
                  <a:cubicBezTo>
                    <a:pt x="233" y="339"/>
                    <a:pt x="229" y="336"/>
                    <a:pt x="226" y="332"/>
                  </a:cubicBezTo>
                  <a:cubicBezTo>
                    <a:pt x="226" y="332"/>
                    <a:pt x="225" y="332"/>
                    <a:pt x="225" y="332"/>
                  </a:cubicBezTo>
                  <a:cubicBezTo>
                    <a:pt x="222" y="329"/>
                    <a:pt x="219" y="327"/>
                    <a:pt x="218" y="325"/>
                  </a:cubicBezTo>
                  <a:cubicBezTo>
                    <a:pt x="216" y="324"/>
                    <a:pt x="215" y="324"/>
                    <a:pt x="213" y="323"/>
                  </a:cubicBezTo>
                  <a:cubicBezTo>
                    <a:pt x="213" y="323"/>
                    <a:pt x="211" y="323"/>
                    <a:pt x="210" y="323"/>
                  </a:cubicBezTo>
                  <a:cubicBezTo>
                    <a:pt x="210" y="323"/>
                    <a:pt x="209" y="322"/>
                    <a:pt x="209" y="322"/>
                  </a:cubicBezTo>
                  <a:cubicBezTo>
                    <a:pt x="208" y="321"/>
                    <a:pt x="206" y="322"/>
                    <a:pt x="205" y="321"/>
                  </a:cubicBezTo>
                  <a:cubicBezTo>
                    <a:pt x="204" y="320"/>
                    <a:pt x="203" y="321"/>
                    <a:pt x="202" y="320"/>
                  </a:cubicBezTo>
                  <a:cubicBezTo>
                    <a:pt x="201" y="319"/>
                    <a:pt x="200" y="319"/>
                    <a:pt x="199" y="319"/>
                  </a:cubicBezTo>
                  <a:cubicBezTo>
                    <a:pt x="198" y="319"/>
                    <a:pt x="197" y="318"/>
                    <a:pt x="195" y="317"/>
                  </a:cubicBezTo>
                  <a:cubicBezTo>
                    <a:pt x="193" y="319"/>
                    <a:pt x="193" y="321"/>
                    <a:pt x="192" y="323"/>
                  </a:cubicBezTo>
                  <a:cubicBezTo>
                    <a:pt x="193" y="325"/>
                    <a:pt x="190" y="326"/>
                    <a:pt x="190" y="327"/>
                  </a:cubicBezTo>
                  <a:cubicBezTo>
                    <a:pt x="191" y="329"/>
                    <a:pt x="188" y="330"/>
                    <a:pt x="189" y="332"/>
                  </a:cubicBezTo>
                  <a:cubicBezTo>
                    <a:pt x="189" y="332"/>
                    <a:pt x="189" y="333"/>
                    <a:pt x="189" y="333"/>
                  </a:cubicBezTo>
                  <a:cubicBezTo>
                    <a:pt x="187" y="334"/>
                    <a:pt x="188" y="336"/>
                    <a:pt x="187" y="337"/>
                  </a:cubicBezTo>
                  <a:cubicBezTo>
                    <a:pt x="186" y="337"/>
                    <a:pt x="187" y="339"/>
                    <a:pt x="186" y="340"/>
                  </a:cubicBezTo>
                  <a:cubicBezTo>
                    <a:pt x="185" y="341"/>
                    <a:pt x="185" y="342"/>
                    <a:pt x="185" y="343"/>
                  </a:cubicBezTo>
                  <a:cubicBezTo>
                    <a:pt x="185" y="344"/>
                    <a:pt x="184" y="344"/>
                    <a:pt x="184" y="345"/>
                  </a:cubicBezTo>
                  <a:cubicBezTo>
                    <a:pt x="184" y="346"/>
                    <a:pt x="184" y="348"/>
                    <a:pt x="184" y="350"/>
                  </a:cubicBezTo>
                  <a:cubicBezTo>
                    <a:pt x="183" y="352"/>
                    <a:pt x="182" y="353"/>
                    <a:pt x="181" y="355"/>
                  </a:cubicBezTo>
                  <a:cubicBezTo>
                    <a:pt x="183" y="359"/>
                    <a:pt x="185" y="363"/>
                    <a:pt x="187" y="367"/>
                  </a:cubicBezTo>
                  <a:cubicBezTo>
                    <a:pt x="188" y="368"/>
                    <a:pt x="188" y="369"/>
                    <a:pt x="188" y="370"/>
                  </a:cubicBezTo>
                  <a:cubicBezTo>
                    <a:pt x="188" y="371"/>
                    <a:pt x="189" y="371"/>
                    <a:pt x="189" y="372"/>
                  </a:cubicBezTo>
                  <a:cubicBezTo>
                    <a:pt x="189" y="373"/>
                    <a:pt x="189" y="373"/>
                    <a:pt x="189" y="374"/>
                  </a:cubicBezTo>
                  <a:cubicBezTo>
                    <a:pt x="191" y="377"/>
                    <a:pt x="193" y="380"/>
                    <a:pt x="194" y="384"/>
                  </a:cubicBezTo>
                  <a:cubicBezTo>
                    <a:pt x="196" y="387"/>
                    <a:pt x="198" y="391"/>
                    <a:pt x="200" y="395"/>
                  </a:cubicBezTo>
                  <a:cubicBezTo>
                    <a:pt x="202" y="399"/>
                    <a:pt x="204" y="403"/>
                    <a:pt x="206" y="407"/>
                  </a:cubicBezTo>
                  <a:cubicBezTo>
                    <a:pt x="207" y="408"/>
                    <a:pt x="206" y="409"/>
                    <a:pt x="207" y="411"/>
                  </a:cubicBezTo>
                  <a:cubicBezTo>
                    <a:pt x="207" y="412"/>
                    <a:pt x="209" y="413"/>
                    <a:pt x="209" y="414"/>
                  </a:cubicBezTo>
                  <a:cubicBezTo>
                    <a:pt x="209" y="416"/>
                    <a:pt x="210" y="416"/>
                    <a:pt x="210" y="418"/>
                  </a:cubicBezTo>
                  <a:cubicBezTo>
                    <a:pt x="211" y="418"/>
                    <a:pt x="211" y="419"/>
                    <a:pt x="211" y="420"/>
                  </a:cubicBezTo>
                  <a:cubicBezTo>
                    <a:pt x="211" y="420"/>
                    <a:pt x="211" y="421"/>
                    <a:pt x="212" y="421"/>
                  </a:cubicBezTo>
                  <a:cubicBezTo>
                    <a:pt x="212" y="422"/>
                    <a:pt x="212" y="423"/>
                    <a:pt x="212" y="424"/>
                  </a:cubicBezTo>
                  <a:cubicBezTo>
                    <a:pt x="212" y="424"/>
                    <a:pt x="213" y="425"/>
                    <a:pt x="213" y="425"/>
                  </a:cubicBezTo>
                  <a:cubicBezTo>
                    <a:pt x="213" y="427"/>
                    <a:pt x="213" y="428"/>
                    <a:pt x="213" y="429"/>
                  </a:cubicBezTo>
                  <a:cubicBezTo>
                    <a:pt x="214" y="429"/>
                    <a:pt x="214" y="430"/>
                    <a:pt x="214" y="430"/>
                  </a:cubicBezTo>
                  <a:cubicBezTo>
                    <a:pt x="215" y="431"/>
                    <a:pt x="214" y="433"/>
                    <a:pt x="215" y="434"/>
                  </a:cubicBezTo>
                  <a:cubicBezTo>
                    <a:pt x="216" y="435"/>
                    <a:pt x="216" y="436"/>
                    <a:pt x="216" y="437"/>
                  </a:cubicBezTo>
                  <a:cubicBezTo>
                    <a:pt x="216" y="437"/>
                    <a:pt x="216" y="438"/>
                    <a:pt x="216" y="439"/>
                  </a:cubicBezTo>
                  <a:cubicBezTo>
                    <a:pt x="218" y="440"/>
                    <a:pt x="216" y="442"/>
                    <a:pt x="218" y="443"/>
                  </a:cubicBezTo>
                  <a:cubicBezTo>
                    <a:pt x="218" y="443"/>
                    <a:pt x="218" y="444"/>
                    <a:pt x="218" y="444"/>
                  </a:cubicBezTo>
                  <a:cubicBezTo>
                    <a:pt x="218" y="445"/>
                    <a:pt x="218" y="446"/>
                    <a:pt x="218" y="448"/>
                  </a:cubicBezTo>
                  <a:cubicBezTo>
                    <a:pt x="219" y="448"/>
                    <a:pt x="219" y="449"/>
                    <a:pt x="220" y="449"/>
                  </a:cubicBezTo>
                  <a:cubicBezTo>
                    <a:pt x="220" y="450"/>
                    <a:pt x="220" y="452"/>
                    <a:pt x="220" y="453"/>
                  </a:cubicBezTo>
                  <a:cubicBezTo>
                    <a:pt x="220" y="453"/>
                    <a:pt x="220" y="454"/>
                    <a:pt x="221" y="454"/>
                  </a:cubicBezTo>
                  <a:cubicBezTo>
                    <a:pt x="222" y="456"/>
                    <a:pt x="221" y="457"/>
                    <a:pt x="221" y="459"/>
                  </a:cubicBezTo>
                  <a:cubicBezTo>
                    <a:pt x="222" y="459"/>
                    <a:pt x="222" y="459"/>
                    <a:pt x="222" y="460"/>
                  </a:cubicBezTo>
                  <a:cubicBezTo>
                    <a:pt x="222" y="461"/>
                    <a:pt x="222" y="462"/>
                    <a:pt x="222" y="463"/>
                  </a:cubicBezTo>
                  <a:cubicBezTo>
                    <a:pt x="223" y="464"/>
                    <a:pt x="223" y="464"/>
                    <a:pt x="224" y="465"/>
                  </a:cubicBezTo>
                  <a:cubicBezTo>
                    <a:pt x="224" y="467"/>
                    <a:pt x="224" y="469"/>
                    <a:pt x="224" y="471"/>
                  </a:cubicBezTo>
                  <a:cubicBezTo>
                    <a:pt x="224" y="471"/>
                    <a:pt x="225" y="471"/>
                    <a:pt x="225" y="472"/>
                  </a:cubicBezTo>
                  <a:cubicBezTo>
                    <a:pt x="225" y="480"/>
                    <a:pt x="225" y="489"/>
                    <a:pt x="225" y="497"/>
                  </a:cubicBezTo>
                  <a:cubicBezTo>
                    <a:pt x="225" y="498"/>
                    <a:pt x="224" y="498"/>
                    <a:pt x="224" y="499"/>
                  </a:cubicBezTo>
                  <a:cubicBezTo>
                    <a:pt x="224" y="499"/>
                    <a:pt x="224" y="500"/>
                    <a:pt x="224" y="501"/>
                  </a:cubicBezTo>
                  <a:cubicBezTo>
                    <a:pt x="223" y="502"/>
                    <a:pt x="223" y="502"/>
                    <a:pt x="223" y="503"/>
                  </a:cubicBezTo>
                  <a:cubicBezTo>
                    <a:pt x="223" y="504"/>
                    <a:pt x="223" y="504"/>
                    <a:pt x="223" y="505"/>
                  </a:cubicBezTo>
                  <a:cubicBezTo>
                    <a:pt x="222" y="506"/>
                    <a:pt x="222" y="506"/>
                    <a:pt x="221" y="506"/>
                  </a:cubicBezTo>
                  <a:cubicBezTo>
                    <a:pt x="221" y="508"/>
                    <a:pt x="221" y="510"/>
                    <a:pt x="221" y="512"/>
                  </a:cubicBezTo>
                  <a:cubicBezTo>
                    <a:pt x="221" y="512"/>
                    <a:pt x="220" y="513"/>
                    <a:pt x="220" y="513"/>
                  </a:cubicBezTo>
                  <a:cubicBezTo>
                    <a:pt x="220" y="533"/>
                    <a:pt x="220" y="553"/>
                    <a:pt x="220" y="572"/>
                  </a:cubicBezTo>
                  <a:cubicBezTo>
                    <a:pt x="219" y="573"/>
                    <a:pt x="219" y="573"/>
                    <a:pt x="219" y="573"/>
                  </a:cubicBezTo>
                  <a:cubicBezTo>
                    <a:pt x="219" y="578"/>
                    <a:pt x="219" y="583"/>
                    <a:pt x="219" y="588"/>
                  </a:cubicBezTo>
                  <a:cubicBezTo>
                    <a:pt x="218" y="589"/>
                    <a:pt x="218" y="589"/>
                    <a:pt x="217" y="590"/>
                  </a:cubicBezTo>
                  <a:cubicBezTo>
                    <a:pt x="217" y="593"/>
                    <a:pt x="217" y="597"/>
                    <a:pt x="217" y="600"/>
                  </a:cubicBezTo>
                  <a:cubicBezTo>
                    <a:pt x="217" y="601"/>
                    <a:pt x="216" y="601"/>
                    <a:pt x="216" y="602"/>
                  </a:cubicBezTo>
                  <a:cubicBezTo>
                    <a:pt x="216" y="607"/>
                    <a:pt x="216" y="612"/>
                    <a:pt x="216" y="617"/>
                  </a:cubicBezTo>
                  <a:cubicBezTo>
                    <a:pt x="215" y="618"/>
                    <a:pt x="215" y="618"/>
                    <a:pt x="215" y="619"/>
                  </a:cubicBezTo>
                  <a:cubicBezTo>
                    <a:pt x="215" y="621"/>
                    <a:pt x="215" y="623"/>
                    <a:pt x="215" y="626"/>
                  </a:cubicBezTo>
                  <a:cubicBezTo>
                    <a:pt x="215" y="626"/>
                    <a:pt x="215" y="626"/>
                    <a:pt x="215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9"/>
                    <a:pt x="216" y="632"/>
                    <a:pt x="216" y="634"/>
                  </a:cubicBezTo>
                  <a:cubicBezTo>
                    <a:pt x="216" y="634"/>
                    <a:pt x="217" y="634"/>
                    <a:pt x="217" y="635"/>
                  </a:cubicBezTo>
                  <a:cubicBezTo>
                    <a:pt x="218" y="636"/>
                    <a:pt x="216" y="638"/>
                    <a:pt x="218" y="640"/>
                  </a:cubicBezTo>
                  <a:cubicBezTo>
                    <a:pt x="219" y="641"/>
                    <a:pt x="218" y="643"/>
                    <a:pt x="220" y="644"/>
                  </a:cubicBezTo>
                  <a:cubicBezTo>
                    <a:pt x="220" y="646"/>
                    <a:pt x="221" y="647"/>
                    <a:pt x="222" y="649"/>
                  </a:cubicBezTo>
                  <a:cubicBezTo>
                    <a:pt x="223" y="650"/>
                    <a:pt x="224" y="651"/>
                    <a:pt x="225" y="653"/>
                  </a:cubicBezTo>
                  <a:cubicBezTo>
                    <a:pt x="225" y="654"/>
                    <a:pt x="227" y="656"/>
                    <a:pt x="228" y="657"/>
                  </a:cubicBezTo>
                  <a:cubicBezTo>
                    <a:pt x="230" y="657"/>
                    <a:pt x="231" y="658"/>
                    <a:pt x="232" y="660"/>
                  </a:cubicBezTo>
                  <a:cubicBezTo>
                    <a:pt x="234" y="660"/>
                    <a:pt x="235" y="660"/>
                    <a:pt x="236" y="660"/>
                  </a:cubicBezTo>
                  <a:cubicBezTo>
                    <a:pt x="237" y="660"/>
                    <a:pt x="237" y="661"/>
                    <a:pt x="238" y="661"/>
                  </a:cubicBezTo>
                  <a:cubicBezTo>
                    <a:pt x="240" y="661"/>
                    <a:pt x="241" y="661"/>
                    <a:pt x="243" y="661"/>
                  </a:cubicBezTo>
                  <a:cubicBezTo>
                    <a:pt x="244" y="661"/>
                    <a:pt x="244" y="662"/>
                    <a:pt x="245" y="662"/>
                  </a:cubicBezTo>
                  <a:cubicBezTo>
                    <a:pt x="246" y="663"/>
                    <a:pt x="247" y="662"/>
                    <a:pt x="248" y="663"/>
                  </a:cubicBezTo>
                  <a:cubicBezTo>
                    <a:pt x="249" y="664"/>
                    <a:pt x="250" y="665"/>
                    <a:pt x="252" y="665"/>
                  </a:cubicBezTo>
                  <a:cubicBezTo>
                    <a:pt x="253" y="665"/>
                    <a:pt x="254" y="666"/>
                    <a:pt x="256" y="666"/>
                  </a:cubicBezTo>
                  <a:cubicBezTo>
                    <a:pt x="257" y="667"/>
                    <a:pt x="258" y="666"/>
                    <a:pt x="260" y="666"/>
                  </a:cubicBezTo>
                  <a:cubicBezTo>
                    <a:pt x="266" y="666"/>
                    <a:pt x="272" y="666"/>
                    <a:pt x="278" y="666"/>
                  </a:cubicBezTo>
                  <a:cubicBezTo>
                    <a:pt x="280" y="668"/>
                    <a:pt x="282" y="669"/>
                    <a:pt x="284" y="671"/>
                  </a:cubicBezTo>
                  <a:cubicBezTo>
                    <a:pt x="284" y="675"/>
                    <a:pt x="284" y="679"/>
                    <a:pt x="284" y="683"/>
                  </a:cubicBezTo>
                  <a:cubicBezTo>
                    <a:pt x="284" y="683"/>
                    <a:pt x="285" y="684"/>
                    <a:pt x="285" y="684"/>
                  </a:cubicBezTo>
                  <a:cubicBezTo>
                    <a:pt x="286" y="686"/>
                    <a:pt x="284" y="686"/>
                    <a:pt x="284" y="687"/>
                  </a:cubicBezTo>
                  <a:cubicBezTo>
                    <a:pt x="284" y="689"/>
                    <a:pt x="283" y="690"/>
                    <a:pt x="282" y="690"/>
                  </a:cubicBezTo>
                  <a:cubicBezTo>
                    <a:pt x="281" y="691"/>
                    <a:pt x="280" y="691"/>
                    <a:pt x="280" y="692"/>
                  </a:cubicBezTo>
                  <a:cubicBezTo>
                    <a:pt x="278" y="691"/>
                    <a:pt x="276" y="690"/>
                    <a:pt x="275" y="689"/>
                  </a:cubicBezTo>
                  <a:cubicBezTo>
                    <a:pt x="274" y="689"/>
                    <a:pt x="273" y="689"/>
                    <a:pt x="272" y="688"/>
                  </a:cubicBezTo>
                  <a:cubicBezTo>
                    <a:pt x="271" y="688"/>
                    <a:pt x="269" y="688"/>
                    <a:pt x="269" y="688"/>
                  </a:cubicBezTo>
                  <a:cubicBezTo>
                    <a:pt x="267" y="689"/>
                    <a:pt x="264" y="690"/>
                    <a:pt x="264" y="692"/>
                  </a:cubicBezTo>
                  <a:cubicBezTo>
                    <a:pt x="258" y="692"/>
                    <a:pt x="252" y="692"/>
                    <a:pt x="246" y="692"/>
                  </a:cubicBezTo>
                  <a:cubicBezTo>
                    <a:pt x="246" y="691"/>
                    <a:pt x="245" y="691"/>
                    <a:pt x="245" y="690"/>
                  </a:cubicBezTo>
                  <a:cubicBezTo>
                    <a:pt x="241" y="690"/>
                    <a:pt x="238" y="690"/>
                    <a:pt x="235" y="690"/>
                  </a:cubicBezTo>
                  <a:cubicBezTo>
                    <a:pt x="235" y="690"/>
                    <a:pt x="235" y="690"/>
                    <a:pt x="234" y="689"/>
                  </a:cubicBezTo>
                  <a:cubicBezTo>
                    <a:pt x="231" y="689"/>
                    <a:pt x="228" y="689"/>
                    <a:pt x="224" y="689"/>
                  </a:cubicBezTo>
                  <a:cubicBezTo>
                    <a:pt x="224" y="689"/>
                    <a:pt x="224" y="688"/>
                    <a:pt x="223" y="688"/>
                  </a:cubicBezTo>
                  <a:cubicBezTo>
                    <a:pt x="215" y="688"/>
                    <a:pt x="206" y="688"/>
                    <a:pt x="197" y="688"/>
                  </a:cubicBezTo>
                  <a:cubicBezTo>
                    <a:pt x="196" y="688"/>
                    <a:pt x="196" y="688"/>
                    <a:pt x="195" y="689"/>
                  </a:cubicBezTo>
                  <a:cubicBezTo>
                    <a:pt x="191" y="689"/>
                    <a:pt x="186" y="689"/>
                    <a:pt x="182" y="689"/>
                  </a:cubicBezTo>
                  <a:cubicBezTo>
                    <a:pt x="181" y="688"/>
                    <a:pt x="180" y="688"/>
                    <a:pt x="179" y="687"/>
                  </a:cubicBezTo>
                  <a:cubicBezTo>
                    <a:pt x="178" y="687"/>
                    <a:pt x="177" y="686"/>
                    <a:pt x="176" y="685"/>
                  </a:cubicBezTo>
                  <a:cubicBezTo>
                    <a:pt x="176" y="683"/>
                    <a:pt x="176" y="681"/>
                    <a:pt x="174" y="680"/>
                  </a:cubicBezTo>
                  <a:cubicBezTo>
                    <a:pt x="174" y="676"/>
                    <a:pt x="174" y="672"/>
                    <a:pt x="174" y="668"/>
                  </a:cubicBezTo>
                  <a:cubicBezTo>
                    <a:pt x="175" y="668"/>
                    <a:pt x="175" y="668"/>
                    <a:pt x="176" y="667"/>
                  </a:cubicBezTo>
                  <a:cubicBezTo>
                    <a:pt x="176" y="666"/>
                    <a:pt x="176" y="665"/>
                    <a:pt x="176" y="665"/>
                  </a:cubicBezTo>
                  <a:cubicBezTo>
                    <a:pt x="177" y="663"/>
                    <a:pt x="177" y="662"/>
                    <a:pt x="178" y="660"/>
                  </a:cubicBezTo>
                  <a:cubicBezTo>
                    <a:pt x="178" y="653"/>
                    <a:pt x="178" y="645"/>
                    <a:pt x="178" y="637"/>
                  </a:cubicBezTo>
                  <a:cubicBezTo>
                    <a:pt x="178" y="637"/>
                    <a:pt x="178" y="637"/>
                    <a:pt x="177" y="636"/>
                  </a:cubicBezTo>
                  <a:cubicBezTo>
                    <a:pt x="177" y="634"/>
                    <a:pt x="177" y="632"/>
                    <a:pt x="177" y="630"/>
                  </a:cubicBezTo>
                  <a:cubicBezTo>
                    <a:pt x="177" y="629"/>
                    <a:pt x="176" y="629"/>
                    <a:pt x="176" y="628"/>
                  </a:cubicBezTo>
                  <a:cubicBezTo>
                    <a:pt x="176" y="627"/>
                    <a:pt x="176" y="625"/>
                    <a:pt x="176" y="623"/>
                  </a:cubicBezTo>
                  <a:cubicBezTo>
                    <a:pt x="175" y="623"/>
                    <a:pt x="175" y="622"/>
                    <a:pt x="174" y="622"/>
                  </a:cubicBezTo>
                  <a:cubicBezTo>
                    <a:pt x="174" y="619"/>
                    <a:pt x="174" y="617"/>
                    <a:pt x="174" y="615"/>
                  </a:cubicBezTo>
                  <a:cubicBezTo>
                    <a:pt x="174" y="615"/>
                    <a:pt x="174" y="614"/>
                    <a:pt x="173" y="614"/>
                  </a:cubicBezTo>
                  <a:cubicBezTo>
                    <a:pt x="173" y="611"/>
                    <a:pt x="173" y="608"/>
                    <a:pt x="173" y="606"/>
                  </a:cubicBezTo>
                  <a:close/>
                </a:path>
              </a:pathLst>
            </a:custGeom>
            <a:solidFill>
              <a:srgbClr val="2473B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399166" y="4333480"/>
              <a:ext cx="9273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Roboto Light" panose="02000000000000000000" pitchFamily="2" charset="0"/>
                  <a:cs typeface="+mn-cs"/>
                </a:rPr>
                <a:t>CREATING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MODULES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584003" y="2379495"/>
            <a:ext cx="927370" cy="2415651"/>
            <a:chOff x="6584003" y="2379495"/>
            <a:chExt cx="927370" cy="2415651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>
              <a:off x="6655806" y="2379495"/>
              <a:ext cx="783764" cy="1713731"/>
            </a:xfrm>
            <a:custGeom>
              <a:avLst/>
              <a:gdLst>
                <a:gd name="T0" fmla="*/ 240 w 358"/>
                <a:gd name="T1" fmla="*/ 743 h 781"/>
                <a:gd name="T2" fmla="*/ 232 w 358"/>
                <a:gd name="T3" fmla="*/ 709 h 781"/>
                <a:gd name="T4" fmla="*/ 221 w 358"/>
                <a:gd name="T5" fmla="*/ 676 h 781"/>
                <a:gd name="T6" fmla="*/ 208 w 358"/>
                <a:gd name="T7" fmla="*/ 617 h 781"/>
                <a:gd name="T8" fmla="*/ 208 w 358"/>
                <a:gd name="T9" fmla="*/ 568 h 781"/>
                <a:gd name="T10" fmla="*/ 165 w 358"/>
                <a:gd name="T11" fmla="*/ 542 h 781"/>
                <a:gd name="T12" fmla="*/ 132 w 358"/>
                <a:gd name="T13" fmla="*/ 596 h 781"/>
                <a:gd name="T14" fmla="*/ 107 w 358"/>
                <a:gd name="T15" fmla="*/ 627 h 781"/>
                <a:gd name="T16" fmla="*/ 85 w 358"/>
                <a:gd name="T17" fmla="*/ 659 h 781"/>
                <a:gd name="T18" fmla="*/ 60 w 358"/>
                <a:gd name="T19" fmla="*/ 712 h 781"/>
                <a:gd name="T20" fmla="*/ 91 w 358"/>
                <a:gd name="T21" fmla="*/ 750 h 781"/>
                <a:gd name="T22" fmla="*/ 87 w 358"/>
                <a:gd name="T23" fmla="*/ 769 h 781"/>
                <a:gd name="T24" fmla="*/ 48 w 358"/>
                <a:gd name="T25" fmla="*/ 749 h 781"/>
                <a:gd name="T26" fmla="*/ 1 w 358"/>
                <a:gd name="T27" fmla="*/ 727 h 781"/>
                <a:gd name="T28" fmla="*/ 18 w 358"/>
                <a:gd name="T29" fmla="*/ 690 h 781"/>
                <a:gd name="T30" fmla="*/ 28 w 358"/>
                <a:gd name="T31" fmla="*/ 658 h 781"/>
                <a:gd name="T32" fmla="*/ 36 w 358"/>
                <a:gd name="T33" fmla="*/ 629 h 781"/>
                <a:gd name="T34" fmla="*/ 57 w 358"/>
                <a:gd name="T35" fmla="*/ 591 h 781"/>
                <a:gd name="T36" fmla="*/ 96 w 358"/>
                <a:gd name="T37" fmla="*/ 553 h 781"/>
                <a:gd name="T38" fmla="*/ 103 w 358"/>
                <a:gd name="T39" fmla="*/ 485 h 781"/>
                <a:gd name="T40" fmla="*/ 109 w 358"/>
                <a:gd name="T41" fmla="*/ 441 h 781"/>
                <a:gd name="T42" fmla="*/ 92 w 358"/>
                <a:gd name="T43" fmla="*/ 406 h 781"/>
                <a:gd name="T44" fmla="*/ 107 w 358"/>
                <a:gd name="T45" fmla="*/ 351 h 781"/>
                <a:gd name="T46" fmla="*/ 104 w 358"/>
                <a:gd name="T47" fmla="*/ 302 h 781"/>
                <a:gd name="T48" fmla="*/ 101 w 358"/>
                <a:gd name="T49" fmla="*/ 258 h 781"/>
                <a:gd name="T50" fmla="*/ 108 w 358"/>
                <a:gd name="T51" fmla="*/ 204 h 781"/>
                <a:gd name="T52" fmla="*/ 115 w 358"/>
                <a:gd name="T53" fmla="*/ 157 h 781"/>
                <a:gd name="T54" fmla="*/ 140 w 358"/>
                <a:gd name="T55" fmla="*/ 117 h 781"/>
                <a:gd name="T56" fmla="*/ 153 w 358"/>
                <a:gd name="T57" fmla="*/ 81 h 781"/>
                <a:gd name="T58" fmla="*/ 166 w 358"/>
                <a:gd name="T59" fmla="*/ 49 h 781"/>
                <a:gd name="T60" fmla="*/ 180 w 358"/>
                <a:gd name="T61" fmla="*/ 17 h 781"/>
                <a:gd name="T62" fmla="*/ 258 w 358"/>
                <a:gd name="T63" fmla="*/ 1 h 781"/>
                <a:gd name="T64" fmla="*/ 283 w 358"/>
                <a:gd name="T65" fmla="*/ 21 h 781"/>
                <a:gd name="T66" fmla="*/ 295 w 358"/>
                <a:gd name="T67" fmla="*/ 52 h 781"/>
                <a:gd name="T68" fmla="*/ 296 w 358"/>
                <a:gd name="T69" fmla="*/ 83 h 781"/>
                <a:gd name="T70" fmla="*/ 261 w 358"/>
                <a:gd name="T71" fmla="*/ 114 h 781"/>
                <a:gd name="T72" fmla="*/ 235 w 358"/>
                <a:gd name="T73" fmla="*/ 137 h 781"/>
                <a:gd name="T74" fmla="*/ 253 w 358"/>
                <a:gd name="T75" fmla="*/ 176 h 781"/>
                <a:gd name="T76" fmla="*/ 264 w 358"/>
                <a:gd name="T77" fmla="*/ 215 h 781"/>
                <a:gd name="T78" fmla="*/ 256 w 358"/>
                <a:gd name="T79" fmla="*/ 243 h 781"/>
                <a:gd name="T80" fmla="*/ 274 w 358"/>
                <a:gd name="T81" fmla="*/ 303 h 781"/>
                <a:gd name="T82" fmla="*/ 300 w 358"/>
                <a:gd name="T83" fmla="*/ 356 h 781"/>
                <a:gd name="T84" fmla="*/ 313 w 358"/>
                <a:gd name="T85" fmla="*/ 394 h 781"/>
                <a:gd name="T86" fmla="*/ 319 w 358"/>
                <a:gd name="T87" fmla="*/ 430 h 781"/>
                <a:gd name="T88" fmla="*/ 310 w 358"/>
                <a:gd name="T89" fmla="*/ 477 h 781"/>
                <a:gd name="T90" fmla="*/ 277 w 358"/>
                <a:gd name="T91" fmla="*/ 471 h 781"/>
                <a:gd name="T92" fmla="*/ 287 w 358"/>
                <a:gd name="T93" fmla="*/ 439 h 781"/>
                <a:gd name="T94" fmla="*/ 282 w 358"/>
                <a:gd name="T95" fmla="*/ 399 h 781"/>
                <a:gd name="T96" fmla="*/ 234 w 358"/>
                <a:gd name="T97" fmla="*/ 346 h 781"/>
                <a:gd name="T98" fmla="*/ 220 w 358"/>
                <a:gd name="T99" fmla="*/ 378 h 781"/>
                <a:gd name="T100" fmla="*/ 227 w 358"/>
                <a:gd name="T101" fmla="*/ 444 h 781"/>
                <a:gd name="T102" fmla="*/ 261 w 358"/>
                <a:gd name="T103" fmla="*/ 520 h 781"/>
                <a:gd name="T104" fmla="*/ 267 w 358"/>
                <a:gd name="T105" fmla="*/ 563 h 781"/>
                <a:gd name="T106" fmla="*/ 272 w 358"/>
                <a:gd name="T107" fmla="*/ 617 h 781"/>
                <a:gd name="T108" fmla="*/ 283 w 358"/>
                <a:gd name="T109" fmla="*/ 725 h 781"/>
                <a:gd name="T110" fmla="*/ 348 w 358"/>
                <a:gd name="T111" fmla="*/ 737 h 781"/>
                <a:gd name="T112" fmla="*/ 355 w 358"/>
                <a:gd name="T113" fmla="*/ 761 h 781"/>
                <a:gd name="T114" fmla="*/ 324 w 358"/>
                <a:gd name="T115" fmla="*/ 769 h 781"/>
                <a:gd name="T116" fmla="*/ 281 w 358"/>
                <a:gd name="T117" fmla="*/ 777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8" h="781">
                  <a:moveTo>
                    <a:pt x="263" y="781"/>
                  </a:moveTo>
                  <a:cubicBezTo>
                    <a:pt x="260" y="781"/>
                    <a:pt x="256" y="781"/>
                    <a:pt x="252" y="781"/>
                  </a:cubicBezTo>
                  <a:cubicBezTo>
                    <a:pt x="251" y="780"/>
                    <a:pt x="250" y="779"/>
                    <a:pt x="249" y="778"/>
                  </a:cubicBezTo>
                  <a:cubicBezTo>
                    <a:pt x="249" y="778"/>
                    <a:pt x="248" y="778"/>
                    <a:pt x="248" y="778"/>
                  </a:cubicBezTo>
                  <a:cubicBezTo>
                    <a:pt x="246" y="775"/>
                    <a:pt x="245" y="772"/>
                    <a:pt x="243" y="769"/>
                  </a:cubicBezTo>
                  <a:cubicBezTo>
                    <a:pt x="243" y="768"/>
                    <a:pt x="243" y="767"/>
                    <a:pt x="243" y="767"/>
                  </a:cubicBezTo>
                  <a:cubicBezTo>
                    <a:pt x="243" y="766"/>
                    <a:pt x="242" y="766"/>
                    <a:pt x="242" y="765"/>
                  </a:cubicBezTo>
                  <a:cubicBezTo>
                    <a:pt x="242" y="760"/>
                    <a:pt x="242" y="755"/>
                    <a:pt x="242" y="749"/>
                  </a:cubicBezTo>
                  <a:cubicBezTo>
                    <a:pt x="241" y="749"/>
                    <a:pt x="241" y="749"/>
                    <a:pt x="240" y="748"/>
                  </a:cubicBezTo>
                  <a:cubicBezTo>
                    <a:pt x="240" y="746"/>
                    <a:pt x="240" y="744"/>
                    <a:pt x="240" y="743"/>
                  </a:cubicBezTo>
                  <a:cubicBezTo>
                    <a:pt x="240" y="742"/>
                    <a:pt x="240" y="742"/>
                    <a:pt x="239" y="741"/>
                  </a:cubicBezTo>
                  <a:cubicBezTo>
                    <a:pt x="239" y="740"/>
                    <a:pt x="239" y="738"/>
                    <a:pt x="239" y="736"/>
                  </a:cubicBezTo>
                  <a:cubicBezTo>
                    <a:pt x="238" y="735"/>
                    <a:pt x="238" y="735"/>
                    <a:pt x="238" y="735"/>
                  </a:cubicBezTo>
                  <a:cubicBezTo>
                    <a:pt x="238" y="733"/>
                    <a:pt x="238" y="731"/>
                    <a:pt x="238" y="729"/>
                  </a:cubicBezTo>
                  <a:cubicBezTo>
                    <a:pt x="237" y="729"/>
                    <a:pt x="237" y="728"/>
                    <a:pt x="236" y="728"/>
                  </a:cubicBezTo>
                  <a:cubicBezTo>
                    <a:pt x="236" y="726"/>
                    <a:pt x="236" y="724"/>
                    <a:pt x="236" y="721"/>
                  </a:cubicBezTo>
                  <a:cubicBezTo>
                    <a:pt x="236" y="721"/>
                    <a:pt x="236" y="721"/>
                    <a:pt x="235" y="720"/>
                  </a:cubicBezTo>
                  <a:cubicBezTo>
                    <a:pt x="235" y="719"/>
                    <a:pt x="235" y="718"/>
                    <a:pt x="235" y="717"/>
                  </a:cubicBezTo>
                  <a:cubicBezTo>
                    <a:pt x="234" y="716"/>
                    <a:pt x="234" y="716"/>
                    <a:pt x="234" y="714"/>
                  </a:cubicBezTo>
                  <a:cubicBezTo>
                    <a:pt x="234" y="713"/>
                    <a:pt x="232" y="711"/>
                    <a:pt x="232" y="709"/>
                  </a:cubicBezTo>
                  <a:cubicBezTo>
                    <a:pt x="233" y="707"/>
                    <a:pt x="230" y="706"/>
                    <a:pt x="231" y="704"/>
                  </a:cubicBezTo>
                  <a:cubicBezTo>
                    <a:pt x="231" y="704"/>
                    <a:pt x="230" y="703"/>
                    <a:pt x="230" y="703"/>
                  </a:cubicBezTo>
                  <a:cubicBezTo>
                    <a:pt x="230" y="701"/>
                    <a:pt x="230" y="700"/>
                    <a:pt x="230" y="699"/>
                  </a:cubicBezTo>
                  <a:cubicBezTo>
                    <a:pt x="229" y="698"/>
                    <a:pt x="229" y="698"/>
                    <a:pt x="228" y="697"/>
                  </a:cubicBezTo>
                  <a:cubicBezTo>
                    <a:pt x="228" y="696"/>
                    <a:pt x="228" y="695"/>
                    <a:pt x="228" y="695"/>
                  </a:cubicBezTo>
                  <a:cubicBezTo>
                    <a:pt x="228" y="694"/>
                    <a:pt x="227" y="694"/>
                    <a:pt x="227" y="693"/>
                  </a:cubicBezTo>
                  <a:cubicBezTo>
                    <a:pt x="227" y="692"/>
                    <a:pt x="227" y="691"/>
                    <a:pt x="227" y="690"/>
                  </a:cubicBezTo>
                  <a:cubicBezTo>
                    <a:pt x="227" y="689"/>
                    <a:pt x="226" y="688"/>
                    <a:pt x="226" y="687"/>
                  </a:cubicBezTo>
                  <a:cubicBezTo>
                    <a:pt x="226" y="685"/>
                    <a:pt x="224" y="683"/>
                    <a:pt x="224" y="681"/>
                  </a:cubicBezTo>
                  <a:cubicBezTo>
                    <a:pt x="223" y="680"/>
                    <a:pt x="223" y="677"/>
                    <a:pt x="221" y="676"/>
                  </a:cubicBezTo>
                  <a:cubicBezTo>
                    <a:pt x="220" y="673"/>
                    <a:pt x="217" y="670"/>
                    <a:pt x="216" y="667"/>
                  </a:cubicBezTo>
                  <a:cubicBezTo>
                    <a:pt x="216" y="666"/>
                    <a:pt x="215" y="665"/>
                    <a:pt x="215" y="665"/>
                  </a:cubicBezTo>
                  <a:cubicBezTo>
                    <a:pt x="215" y="663"/>
                    <a:pt x="214" y="662"/>
                    <a:pt x="214" y="661"/>
                  </a:cubicBezTo>
                  <a:cubicBezTo>
                    <a:pt x="214" y="660"/>
                    <a:pt x="214" y="659"/>
                    <a:pt x="214" y="659"/>
                  </a:cubicBezTo>
                  <a:cubicBezTo>
                    <a:pt x="212" y="658"/>
                    <a:pt x="213" y="656"/>
                    <a:pt x="211" y="655"/>
                  </a:cubicBezTo>
                  <a:cubicBezTo>
                    <a:pt x="211" y="652"/>
                    <a:pt x="211" y="650"/>
                    <a:pt x="211" y="648"/>
                  </a:cubicBezTo>
                  <a:cubicBezTo>
                    <a:pt x="211" y="647"/>
                    <a:pt x="210" y="647"/>
                    <a:pt x="210" y="646"/>
                  </a:cubicBezTo>
                  <a:cubicBezTo>
                    <a:pt x="210" y="643"/>
                    <a:pt x="210" y="639"/>
                    <a:pt x="210" y="636"/>
                  </a:cubicBezTo>
                  <a:cubicBezTo>
                    <a:pt x="209" y="635"/>
                    <a:pt x="209" y="635"/>
                    <a:pt x="208" y="635"/>
                  </a:cubicBezTo>
                  <a:cubicBezTo>
                    <a:pt x="208" y="629"/>
                    <a:pt x="208" y="623"/>
                    <a:pt x="208" y="617"/>
                  </a:cubicBezTo>
                  <a:cubicBezTo>
                    <a:pt x="209" y="616"/>
                    <a:pt x="209" y="616"/>
                    <a:pt x="210" y="616"/>
                  </a:cubicBezTo>
                  <a:cubicBezTo>
                    <a:pt x="210" y="613"/>
                    <a:pt x="210" y="610"/>
                    <a:pt x="210" y="608"/>
                  </a:cubicBezTo>
                  <a:cubicBezTo>
                    <a:pt x="210" y="607"/>
                    <a:pt x="211" y="607"/>
                    <a:pt x="211" y="606"/>
                  </a:cubicBezTo>
                  <a:cubicBezTo>
                    <a:pt x="211" y="605"/>
                    <a:pt x="211" y="604"/>
                    <a:pt x="211" y="602"/>
                  </a:cubicBezTo>
                  <a:cubicBezTo>
                    <a:pt x="211" y="602"/>
                    <a:pt x="212" y="601"/>
                    <a:pt x="212" y="601"/>
                  </a:cubicBezTo>
                  <a:cubicBezTo>
                    <a:pt x="212" y="600"/>
                    <a:pt x="212" y="599"/>
                    <a:pt x="212" y="598"/>
                  </a:cubicBezTo>
                  <a:cubicBezTo>
                    <a:pt x="213" y="598"/>
                    <a:pt x="213" y="597"/>
                    <a:pt x="214" y="597"/>
                  </a:cubicBezTo>
                  <a:cubicBezTo>
                    <a:pt x="214" y="591"/>
                    <a:pt x="214" y="586"/>
                    <a:pt x="214" y="580"/>
                  </a:cubicBezTo>
                  <a:cubicBezTo>
                    <a:pt x="212" y="577"/>
                    <a:pt x="210" y="573"/>
                    <a:pt x="208" y="570"/>
                  </a:cubicBezTo>
                  <a:cubicBezTo>
                    <a:pt x="208" y="569"/>
                    <a:pt x="208" y="568"/>
                    <a:pt x="208" y="568"/>
                  </a:cubicBezTo>
                  <a:cubicBezTo>
                    <a:pt x="207" y="566"/>
                    <a:pt x="205" y="564"/>
                    <a:pt x="203" y="562"/>
                  </a:cubicBezTo>
                  <a:cubicBezTo>
                    <a:pt x="204" y="560"/>
                    <a:pt x="200" y="559"/>
                    <a:pt x="200" y="557"/>
                  </a:cubicBezTo>
                  <a:cubicBezTo>
                    <a:pt x="197" y="554"/>
                    <a:pt x="196" y="550"/>
                    <a:pt x="192" y="547"/>
                  </a:cubicBezTo>
                  <a:cubicBezTo>
                    <a:pt x="190" y="545"/>
                    <a:pt x="188" y="543"/>
                    <a:pt x="186" y="541"/>
                  </a:cubicBezTo>
                  <a:cubicBezTo>
                    <a:pt x="185" y="537"/>
                    <a:pt x="182" y="536"/>
                    <a:pt x="180" y="534"/>
                  </a:cubicBezTo>
                  <a:cubicBezTo>
                    <a:pt x="179" y="534"/>
                    <a:pt x="179" y="533"/>
                    <a:pt x="178" y="533"/>
                  </a:cubicBezTo>
                  <a:cubicBezTo>
                    <a:pt x="178" y="533"/>
                    <a:pt x="178" y="532"/>
                    <a:pt x="177" y="531"/>
                  </a:cubicBezTo>
                  <a:cubicBezTo>
                    <a:pt x="176" y="530"/>
                    <a:pt x="174" y="529"/>
                    <a:pt x="173" y="527"/>
                  </a:cubicBezTo>
                  <a:cubicBezTo>
                    <a:pt x="172" y="529"/>
                    <a:pt x="170" y="532"/>
                    <a:pt x="169" y="534"/>
                  </a:cubicBezTo>
                  <a:cubicBezTo>
                    <a:pt x="168" y="537"/>
                    <a:pt x="167" y="540"/>
                    <a:pt x="165" y="542"/>
                  </a:cubicBezTo>
                  <a:cubicBezTo>
                    <a:pt x="164" y="545"/>
                    <a:pt x="163" y="547"/>
                    <a:pt x="162" y="549"/>
                  </a:cubicBezTo>
                  <a:cubicBezTo>
                    <a:pt x="160" y="552"/>
                    <a:pt x="159" y="555"/>
                    <a:pt x="158" y="557"/>
                  </a:cubicBezTo>
                  <a:cubicBezTo>
                    <a:pt x="156" y="560"/>
                    <a:pt x="155" y="562"/>
                    <a:pt x="154" y="565"/>
                  </a:cubicBezTo>
                  <a:cubicBezTo>
                    <a:pt x="154" y="567"/>
                    <a:pt x="150" y="568"/>
                    <a:pt x="151" y="570"/>
                  </a:cubicBezTo>
                  <a:cubicBezTo>
                    <a:pt x="149" y="572"/>
                    <a:pt x="148" y="575"/>
                    <a:pt x="146" y="576"/>
                  </a:cubicBezTo>
                  <a:cubicBezTo>
                    <a:pt x="145" y="579"/>
                    <a:pt x="143" y="581"/>
                    <a:pt x="141" y="582"/>
                  </a:cubicBezTo>
                  <a:cubicBezTo>
                    <a:pt x="140" y="584"/>
                    <a:pt x="140" y="586"/>
                    <a:pt x="139" y="587"/>
                  </a:cubicBezTo>
                  <a:cubicBezTo>
                    <a:pt x="137" y="588"/>
                    <a:pt x="136" y="588"/>
                    <a:pt x="136" y="590"/>
                  </a:cubicBezTo>
                  <a:cubicBezTo>
                    <a:pt x="135" y="592"/>
                    <a:pt x="134" y="593"/>
                    <a:pt x="132" y="594"/>
                  </a:cubicBezTo>
                  <a:cubicBezTo>
                    <a:pt x="132" y="595"/>
                    <a:pt x="132" y="596"/>
                    <a:pt x="132" y="596"/>
                  </a:cubicBezTo>
                  <a:cubicBezTo>
                    <a:pt x="131" y="596"/>
                    <a:pt x="131" y="596"/>
                    <a:pt x="130" y="596"/>
                  </a:cubicBezTo>
                  <a:cubicBezTo>
                    <a:pt x="129" y="598"/>
                    <a:pt x="128" y="599"/>
                    <a:pt x="127" y="600"/>
                  </a:cubicBezTo>
                  <a:cubicBezTo>
                    <a:pt x="127" y="600"/>
                    <a:pt x="127" y="601"/>
                    <a:pt x="127" y="602"/>
                  </a:cubicBezTo>
                  <a:cubicBezTo>
                    <a:pt x="126" y="604"/>
                    <a:pt x="125" y="605"/>
                    <a:pt x="124" y="607"/>
                  </a:cubicBezTo>
                  <a:cubicBezTo>
                    <a:pt x="124" y="608"/>
                    <a:pt x="124" y="608"/>
                    <a:pt x="124" y="609"/>
                  </a:cubicBezTo>
                  <a:cubicBezTo>
                    <a:pt x="124" y="610"/>
                    <a:pt x="121" y="611"/>
                    <a:pt x="121" y="613"/>
                  </a:cubicBezTo>
                  <a:cubicBezTo>
                    <a:pt x="120" y="614"/>
                    <a:pt x="120" y="616"/>
                    <a:pt x="118" y="616"/>
                  </a:cubicBezTo>
                  <a:cubicBezTo>
                    <a:pt x="116" y="617"/>
                    <a:pt x="115" y="618"/>
                    <a:pt x="114" y="620"/>
                  </a:cubicBezTo>
                  <a:cubicBezTo>
                    <a:pt x="113" y="621"/>
                    <a:pt x="111" y="621"/>
                    <a:pt x="111" y="624"/>
                  </a:cubicBezTo>
                  <a:cubicBezTo>
                    <a:pt x="110" y="625"/>
                    <a:pt x="109" y="626"/>
                    <a:pt x="107" y="627"/>
                  </a:cubicBezTo>
                  <a:cubicBezTo>
                    <a:pt x="106" y="628"/>
                    <a:pt x="107" y="630"/>
                    <a:pt x="105" y="631"/>
                  </a:cubicBezTo>
                  <a:cubicBezTo>
                    <a:pt x="104" y="632"/>
                    <a:pt x="104" y="633"/>
                    <a:pt x="103" y="634"/>
                  </a:cubicBezTo>
                  <a:cubicBezTo>
                    <a:pt x="101" y="635"/>
                    <a:pt x="100" y="637"/>
                    <a:pt x="100" y="639"/>
                  </a:cubicBezTo>
                  <a:cubicBezTo>
                    <a:pt x="99" y="640"/>
                    <a:pt x="98" y="641"/>
                    <a:pt x="97" y="642"/>
                  </a:cubicBezTo>
                  <a:cubicBezTo>
                    <a:pt x="96" y="643"/>
                    <a:pt x="96" y="644"/>
                    <a:pt x="95" y="645"/>
                  </a:cubicBezTo>
                  <a:cubicBezTo>
                    <a:pt x="94" y="646"/>
                    <a:pt x="94" y="647"/>
                    <a:pt x="93" y="648"/>
                  </a:cubicBezTo>
                  <a:cubicBezTo>
                    <a:pt x="93" y="649"/>
                    <a:pt x="91" y="650"/>
                    <a:pt x="91" y="651"/>
                  </a:cubicBezTo>
                  <a:cubicBezTo>
                    <a:pt x="90" y="652"/>
                    <a:pt x="90" y="652"/>
                    <a:pt x="90" y="653"/>
                  </a:cubicBezTo>
                  <a:cubicBezTo>
                    <a:pt x="89" y="654"/>
                    <a:pt x="88" y="655"/>
                    <a:pt x="87" y="656"/>
                  </a:cubicBezTo>
                  <a:cubicBezTo>
                    <a:pt x="87" y="658"/>
                    <a:pt x="85" y="658"/>
                    <a:pt x="85" y="659"/>
                  </a:cubicBezTo>
                  <a:cubicBezTo>
                    <a:pt x="84" y="662"/>
                    <a:pt x="81" y="664"/>
                    <a:pt x="79" y="667"/>
                  </a:cubicBezTo>
                  <a:cubicBezTo>
                    <a:pt x="79" y="667"/>
                    <a:pt x="79" y="667"/>
                    <a:pt x="79" y="668"/>
                  </a:cubicBezTo>
                  <a:cubicBezTo>
                    <a:pt x="77" y="670"/>
                    <a:pt x="74" y="671"/>
                    <a:pt x="73" y="674"/>
                  </a:cubicBezTo>
                  <a:cubicBezTo>
                    <a:pt x="71" y="676"/>
                    <a:pt x="69" y="678"/>
                    <a:pt x="67" y="681"/>
                  </a:cubicBezTo>
                  <a:cubicBezTo>
                    <a:pt x="66" y="683"/>
                    <a:pt x="64" y="685"/>
                    <a:pt x="62" y="687"/>
                  </a:cubicBezTo>
                  <a:cubicBezTo>
                    <a:pt x="59" y="692"/>
                    <a:pt x="57" y="697"/>
                    <a:pt x="55" y="701"/>
                  </a:cubicBezTo>
                  <a:cubicBezTo>
                    <a:pt x="55" y="702"/>
                    <a:pt x="55" y="702"/>
                    <a:pt x="56" y="702"/>
                  </a:cubicBezTo>
                  <a:cubicBezTo>
                    <a:pt x="56" y="704"/>
                    <a:pt x="56" y="706"/>
                    <a:pt x="56" y="707"/>
                  </a:cubicBezTo>
                  <a:cubicBezTo>
                    <a:pt x="56" y="708"/>
                    <a:pt x="56" y="708"/>
                    <a:pt x="57" y="709"/>
                  </a:cubicBezTo>
                  <a:cubicBezTo>
                    <a:pt x="58" y="710"/>
                    <a:pt x="59" y="711"/>
                    <a:pt x="60" y="712"/>
                  </a:cubicBezTo>
                  <a:cubicBezTo>
                    <a:pt x="60" y="714"/>
                    <a:pt x="62" y="715"/>
                    <a:pt x="63" y="716"/>
                  </a:cubicBezTo>
                  <a:cubicBezTo>
                    <a:pt x="64" y="717"/>
                    <a:pt x="65" y="718"/>
                    <a:pt x="66" y="719"/>
                  </a:cubicBezTo>
                  <a:cubicBezTo>
                    <a:pt x="67" y="722"/>
                    <a:pt x="69" y="723"/>
                    <a:pt x="70" y="725"/>
                  </a:cubicBezTo>
                  <a:cubicBezTo>
                    <a:pt x="71" y="727"/>
                    <a:pt x="73" y="728"/>
                    <a:pt x="74" y="730"/>
                  </a:cubicBezTo>
                  <a:cubicBezTo>
                    <a:pt x="74" y="730"/>
                    <a:pt x="75" y="731"/>
                    <a:pt x="75" y="731"/>
                  </a:cubicBezTo>
                  <a:cubicBezTo>
                    <a:pt x="75" y="733"/>
                    <a:pt x="77" y="734"/>
                    <a:pt x="77" y="735"/>
                  </a:cubicBezTo>
                  <a:cubicBezTo>
                    <a:pt x="78" y="737"/>
                    <a:pt x="79" y="739"/>
                    <a:pt x="81" y="742"/>
                  </a:cubicBezTo>
                  <a:cubicBezTo>
                    <a:pt x="83" y="744"/>
                    <a:pt x="85" y="746"/>
                    <a:pt x="87" y="749"/>
                  </a:cubicBezTo>
                  <a:cubicBezTo>
                    <a:pt x="88" y="749"/>
                    <a:pt x="89" y="749"/>
                    <a:pt x="90" y="749"/>
                  </a:cubicBezTo>
                  <a:cubicBezTo>
                    <a:pt x="90" y="749"/>
                    <a:pt x="91" y="750"/>
                    <a:pt x="91" y="750"/>
                  </a:cubicBezTo>
                  <a:cubicBezTo>
                    <a:pt x="95" y="750"/>
                    <a:pt x="98" y="750"/>
                    <a:pt x="101" y="750"/>
                  </a:cubicBezTo>
                  <a:cubicBezTo>
                    <a:pt x="102" y="751"/>
                    <a:pt x="103" y="752"/>
                    <a:pt x="104" y="753"/>
                  </a:cubicBezTo>
                  <a:cubicBezTo>
                    <a:pt x="104" y="754"/>
                    <a:pt x="104" y="754"/>
                    <a:pt x="104" y="755"/>
                  </a:cubicBezTo>
                  <a:cubicBezTo>
                    <a:pt x="107" y="757"/>
                    <a:pt x="109" y="760"/>
                    <a:pt x="112" y="763"/>
                  </a:cubicBezTo>
                  <a:cubicBezTo>
                    <a:pt x="112" y="765"/>
                    <a:pt x="112" y="766"/>
                    <a:pt x="112" y="768"/>
                  </a:cubicBezTo>
                  <a:cubicBezTo>
                    <a:pt x="111" y="770"/>
                    <a:pt x="109" y="770"/>
                    <a:pt x="108" y="771"/>
                  </a:cubicBezTo>
                  <a:cubicBezTo>
                    <a:pt x="107" y="772"/>
                    <a:pt x="106" y="773"/>
                    <a:pt x="105" y="774"/>
                  </a:cubicBezTo>
                  <a:cubicBezTo>
                    <a:pt x="101" y="774"/>
                    <a:pt x="97" y="774"/>
                    <a:pt x="95" y="774"/>
                  </a:cubicBezTo>
                  <a:cubicBezTo>
                    <a:pt x="93" y="773"/>
                    <a:pt x="92" y="773"/>
                    <a:pt x="91" y="772"/>
                  </a:cubicBezTo>
                  <a:cubicBezTo>
                    <a:pt x="90" y="771"/>
                    <a:pt x="89" y="770"/>
                    <a:pt x="87" y="769"/>
                  </a:cubicBezTo>
                  <a:cubicBezTo>
                    <a:pt x="86" y="769"/>
                    <a:pt x="84" y="769"/>
                    <a:pt x="82" y="769"/>
                  </a:cubicBezTo>
                  <a:cubicBezTo>
                    <a:pt x="82" y="769"/>
                    <a:pt x="81" y="770"/>
                    <a:pt x="81" y="770"/>
                  </a:cubicBezTo>
                  <a:cubicBezTo>
                    <a:pt x="77" y="770"/>
                    <a:pt x="73" y="770"/>
                    <a:pt x="69" y="770"/>
                  </a:cubicBezTo>
                  <a:cubicBezTo>
                    <a:pt x="68" y="770"/>
                    <a:pt x="68" y="769"/>
                    <a:pt x="67" y="769"/>
                  </a:cubicBezTo>
                  <a:cubicBezTo>
                    <a:pt x="66" y="769"/>
                    <a:pt x="64" y="769"/>
                    <a:pt x="62" y="769"/>
                  </a:cubicBezTo>
                  <a:cubicBezTo>
                    <a:pt x="61" y="768"/>
                    <a:pt x="60" y="766"/>
                    <a:pt x="58" y="766"/>
                  </a:cubicBezTo>
                  <a:cubicBezTo>
                    <a:pt x="56" y="764"/>
                    <a:pt x="54" y="762"/>
                    <a:pt x="53" y="759"/>
                  </a:cubicBezTo>
                  <a:cubicBezTo>
                    <a:pt x="53" y="758"/>
                    <a:pt x="53" y="757"/>
                    <a:pt x="52" y="757"/>
                  </a:cubicBezTo>
                  <a:cubicBezTo>
                    <a:pt x="52" y="756"/>
                    <a:pt x="52" y="754"/>
                    <a:pt x="51" y="754"/>
                  </a:cubicBezTo>
                  <a:cubicBezTo>
                    <a:pt x="49" y="753"/>
                    <a:pt x="49" y="750"/>
                    <a:pt x="48" y="749"/>
                  </a:cubicBezTo>
                  <a:cubicBezTo>
                    <a:pt x="46" y="748"/>
                    <a:pt x="45" y="746"/>
                    <a:pt x="44" y="745"/>
                  </a:cubicBezTo>
                  <a:cubicBezTo>
                    <a:pt x="43" y="744"/>
                    <a:pt x="43" y="744"/>
                    <a:pt x="42" y="744"/>
                  </a:cubicBezTo>
                  <a:cubicBezTo>
                    <a:pt x="40" y="743"/>
                    <a:pt x="39" y="741"/>
                    <a:pt x="37" y="742"/>
                  </a:cubicBezTo>
                  <a:cubicBezTo>
                    <a:pt x="36" y="740"/>
                    <a:pt x="33" y="741"/>
                    <a:pt x="33" y="739"/>
                  </a:cubicBezTo>
                  <a:cubicBezTo>
                    <a:pt x="28" y="739"/>
                    <a:pt x="24" y="739"/>
                    <a:pt x="19" y="739"/>
                  </a:cubicBezTo>
                  <a:cubicBezTo>
                    <a:pt x="18" y="738"/>
                    <a:pt x="17" y="738"/>
                    <a:pt x="15" y="737"/>
                  </a:cubicBezTo>
                  <a:cubicBezTo>
                    <a:pt x="15" y="737"/>
                    <a:pt x="14" y="737"/>
                    <a:pt x="14" y="737"/>
                  </a:cubicBezTo>
                  <a:cubicBezTo>
                    <a:pt x="12" y="736"/>
                    <a:pt x="10" y="735"/>
                    <a:pt x="8" y="735"/>
                  </a:cubicBezTo>
                  <a:cubicBezTo>
                    <a:pt x="7" y="734"/>
                    <a:pt x="6" y="734"/>
                    <a:pt x="4" y="733"/>
                  </a:cubicBezTo>
                  <a:cubicBezTo>
                    <a:pt x="3" y="731"/>
                    <a:pt x="2" y="729"/>
                    <a:pt x="1" y="727"/>
                  </a:cubicBezTo>
                  <a:cubicBezTo>
                    <a:pt x="1" y="727"/>
                    <a:pt x="0" y="726"/>
                    <a:pt x="0" y="725"/>
                  </a:cubicBezTo>
                  <a:cubicBezTo>
                    <a:pt x="0" y="723"/>
                    <a:pt x="0" y="722"/>
                    <a:pt x="0" y="720"/>
                  </a:cubicBezTo>
                  <a:cubicBezTo>
                    <a:pt x="1" y="719"/>
                    <a:pt x="2" y="717"/>
                    <a:pt x="2" y="716"/>
                  </a:cubicBezTo>
                  <a:cubicBezTo>
                    <a:pt x="3" y="714"/>
                    <a:pt x="3" y="713"/>
                    <a:pt x="4" y="712"/>
                  </a:cubicBezTo>
                  <a:cubicBezTo>
                    <a:pt x="6" y="710"/>
                    <a:pt x="6" y="709"/>
                    <a:pt x="7" y="707"/>
                  </a:cubicBezTo>
                  <a:cubicBezTo>
                    <a:pt x="8" y="706"/>
                    <a:pt x="9" y="705"/>
                    <a:pt x="9" y="704"/>
                  </a:cubicBezTo>
                  <a:cubicBezTo>
                    <a:pt x="10" y="702"/>
                    <a:pt x="12" y="702"/>
                    <a:pt x="12" y="700"/>
                  </a:cubicBezTo>
                  <a:cubicBezTo>
                    <a:pt x="12" y="699"/>
                    <a:pt x="14" y="698"/>
                    <a:pt x="15" y="697"/>
                  </a:cubicBezTo>
                  <a:cubicBezTo>
                    <a:pt x="14" y="695"/>
                    <a:pt x="17" y="695"/>
                    <a:pt x="16" y="693"/>
                  </a:cubicBezTo>
                  <a:cubicBezTo>
                    <a:pt x="17" y="692"/>
                    <a:pt x="18" y="691"/>
                    <a:pt x="18" y="690"/>
                  </a:cubicBezTo>
                  <a:cubicBezTo>
                    <a:pt x="19" y="689"/>
                    <a:pt x="21" y="687"/>
                    <a:pt x="20" y="685"/>
                  </a:cubicBezTo>
                  <a:cubicBezTo>
                    <a:pt x="20" y="685"/>
                    <a:pt x="21" y="684"/>
                    <a:pt x="21" y="684"/>
                  </a:cubicBezTo>
                  <a:cubicBezTo>
                    <a:pt x="21" y="683"/>
                    <a:pt x="21" y="681"/>
                    <a:pt x="21" y="680"/>
                  </a:cubicBezTo>
                  <a:cubicBezTo>
                    <a:pt x="22" y="679"/>
                    <a:pt x="22" y="679"/>
                    <a:pt x="23" y="678"/>
                  </a:cubicBezTo>
                  <a:cubicBezTo>
                    <a:pt x="23" y="677"/>
                    <a:pt x="23" y="676"/>
                    <a:pt x="23" y="675"/>
                  </a:cubicBezTo>
                  <a:cubicBezTo>
                    <a:pt x="23" y="674"/>
                    <a:pt x="23" y="674"/>
                    <a:pt x="24" y="673"/>
                  </a:cubicBezTo>
                  <a:cubicBezTo>
                    <a:pt x="24" y="672"/>
                    <a:pt x="24" y="670"/>
                    <a:pt x="24" y="669"/>
                  </a:cubicBezTo>
                  <a:cubicBezTo>
                    <a:pt x="24" y="669"/>
                    <a:pt x="25" y="668"/>
                    <a:pt x="25" y="668"/>
                  </a:cubicBezTo>
                  <a:cubicBezTo>
                    <a:pt x="24" y="665"/>
                    <a:pt x="27" y="662"/>
                    <a:pt x="27" y="660"/>
                  </a:cubicBezTo>
                  <a:cubicBezTo>
                    <a:pt x="27" y="659"/>
                    <a:pt x="28" y="659"/>
                    <a:pt x="28" y="658"/>
                  </a:cubicBezTo>
                  <a:cubicBezTo>
                    <a:pt x="28" y="657"/>
                    <a:pt x="28" y="656"/>
                    <a:pt x="28" y="655"/>
                  </a:cubicBezTo>
                  <a:cubicBezTo>
                    <a:pt x="28" y="654"/>
                    <a:pt x="29" y="654"/>
                    <a:pt x="29" y="653"/>
                  </a:cubicBezTo>
                  <a:cubicBezTo>
                    <a:pt x="29" y="652"/>
                    <a:pt x="29" y="651"/>
                    <a:pt x="29" y="649"/>
                  </a:cubicBezTo>
                  <a:cubicBezTo>
                    <a:pt x="30" y="649"/>
                    <a:pt x="30" y="648"/>
                    <a:pt x="31" y="648"/>
                  </a:cubicBezTo>
                  <a:cubicBezTo>
                    <a:pt x="31" y="647"/>
                    <a:pt x="31" y="646"/>
                    <a:pt x="31" y="645"/>
                  </a:cubicBezTo>
                  <a:cubicBezTo>
                    <a:pt x="31" y="645"/>
                    <a:pt x="31" y="644"/>
                    <a:pt x="32" y="644"/>
                  </a:cubicBezTo>
                  <a:cubicBezTo>
                    <a:pt x="32" y="643"/>
                    <a:pt x="32" y="641"/>
                    <a:pt x="32" y="640"/>
                  </a:cubicBezTo>
                  <a:cubicBezTo>
                    <a:pt x="32" y="640"/>
                    <a:pt x="33" y="639"/>
                    <a:pt x="33" y="638"/>
                  </a:cubicBezTo>
                  <a:cubicBezTo>
                    <a:pt x="33" y="637"/>
                    <a:pt x="34" y="635"/>
                    <a:pt x="35" y="634"/>
                  </a:cubicBezTo>
                  <a:cubicBezTo>
                    <a:pt x="35" y="632"/>
                    <a:pt x="37" y="631"/>
                    <a:pt x="36" y="629"/>
                  </a:cubicBezTo>
                  <a:cubicBezTo>
                    <a:pt x="37" y="628"/>
                    <a:pt x="37" y="626"/>
                    <a:pt x="39" y="625"/>
                  </a:cubicBezTo>
                  <a:cubicBezTo>
                    <a:pt x="38" y="623"/>
                    <a:pt x="39" y="622"/>
                    <a:pt x="40" y="620"/>
                  </a:cubicBezTo>
                  <a:cubicBezTo>
                    <a:pt x="41" y="619"/>
                    <a:pt x="41" y="617"/>
                    <a:pt x="42" y="616"/>
                  </a:cubicBezTo>
                  <a:cubicBezTo>
                    <a:pt x="42" y="614"/>
                    <a:pt x="43" y="613"/>
                    <a:pt x="44" y="612"/>
                  </a:cubicBezTo>
                  <a:cubicBezTo>
                    <a:pt x="44" y="610"/>
                    <a:pt x="45" y="609"/>
                    <a:pt x="46" y="607"/>
                  </a:cubicBezTo>
                  <a:cubicBezTo>
                    <a:pt x="46" y="606"/>
                    <a:pt x="47" y="604"/>
                    <a:pt x="48" y="603"/>
                  </a:cubicBezTo>
                  <a:cubicBezTo>
                    <a:pt x="49" y="602"/>
                    <a:pt x="49" y="601"/>
                    <a:pt x="50" y="600"/>
                  </a:cubicBezTo>
                  <a:cubicBezTo>
                    <a:pt x="50" y="599"/>
                    <a:pt x="51" y="598"/>
                    <a:pt x="51" y="598"/>
                  </a:cubicBezTo>
                  <a:cubicBezTo>
                    <a:pt x="53" y="597"/>
                    <a:pt x="53" y="595"/>
                    <a:pt x="54" y="594"/>
                  </a:cubicBezTo>
                  <a:cubicBezTo>
                    <a:pt x="55" y="593"/>
                    <a:pt x="56" y="592"/>
                    <a:pt x="57" y="591"/>
                  </a:cubicBezTo>
                  <a:cubicBezTo>
                    <a:pt x="58" y="589"/>
                    <a:pt x="58" y="588"/>
                    <a:pt x="59" y="587"/>
                  </a:cubicBezTo>
                  <a:cubicBezTo>
                    <a:pt x="60" y="586"/>
                    <a:pt x="61" y="585"/>
                    <a:pt x="62" y="584"/>
                  </a:cubicBezTo>
                  <a:cubicBezTo>
                    <a:pt x="64" y="582"/>
                    <a:pt x="65" y="580"/>
                    <a:pt x="67" y="578"/>
                  </a:cubicBezTo>
                  <a:cubicBezTo>
                    <a:pt x="69" y="576"/>
                    <a:pt x="71" y="574"/>
                    <a:pt x="73" y="572"/>
                  </a:cubicBezTo>
                  <a:cubicBezTo>
                    <a:pt x="73" y="572"/>
                    <a:pt x="74" y="572"/>
                    <a:pt x="74" y="572"/>
                  </a:cubicBezTo>
                  <a:cubicBezTo>
                    <a:pt x="76" y="570"/>
                    <a:pt x="79" y="569"/>
                    <a:pt x="81" y="567"/>
                  </a:cubicBezTo>
                  <a:cubicBezTo>
                    <a:pt x="83" y="566"/>
                    <a:pt x="85" y="565"/>
                    <a:pt x="88" y="564"/>
                  </a:cubicBezTo>
                  <a:cubicBezTo>
                    <a:pt x="90" y="562"/>
                    <a:pt x="92" y="560"/>
                    <a:pt x="94" y="558"/>
                  </a:cubicBezTo>
                  <a:cubicBezTo>
                    <a:pt x="95" y="558"/>
                    <a:pt x="95" y="557"/>
                    <a:pt x="96" y="557"/>
                  </a:cubicBezTo>
                  <a:cubicBezTo>
                    <a:pt x="96" y="556"/>
                    <a:pt x="96" y="554"/>
                    <a:pt x="96" y="553"/>
                  </a:cubicBezTo>
                  <a:cubicBezTo>
                    <a:pt x="97" y="552"/>
                    <a:pt x="97" y="552"/>
                    <a:pt x="97" y="552"/>
                  </a:cubicBezTo>
                  <a:cubicBezTo>
                    <a:pt x="97" y="550"/>
                    <a:pt x="97" y="548"/>
                    <a:pt x="97" y="546"/>
                  </a:cubicBezTo>
                  <a:cubicBezTo>
                    <a:pt x="98" y="546"/>
                    <a:pt x="98" y="545"/>
                    <a:pt x="99" y="545"/>
                  </a:cubicBezTo>
                  <a:cubicBezTo>
                    <a:pt x="99" y="541"/>
                    <a:pt x="99" y="537"/>
                    <a:pt x="99" y="533"/>
                  </a:cubicBezTo>
                  <a:cubicBezTo>
                    <a:pt x="99" y="532"/>
                    <a:pt x="100" y="532"/>
                    <a:pt x="100" y="531"/>
                  </a:cubicBezTo>
                  <a:cubicBezTo>
                    <a:pt x="100" y="522"/>
                    <a:pt x="100" y="512"/>
                    <a:pt x="100" y="502"/>
                  </a:cubicBezTo>
                  <a:cubicBezTo>
                    <a:pt x="101" y="502"/>
                    <a:pt x="101" y="501"/>
                    <a:pt x="101" y="501"/>
                  </a:cubicBezTo>
                  <a:cubicBezTo>
                    <a:pt x="101" y="496"/>
                    <a:pt x="101" y="491"/>
                    <a:pt x="101" y="486"/>
                  </a:cubicBezTo>
                  <a:cubicBezTo>
                    <a:pt x="102" y="486"/>
                    <a:pt x="102" y="485"/>
                    <a:pt x="102" y="485"/>
                  </a:cubicBezTo>
                  <a:cubicBezTo>
                    <a:pt x="103" y="485"/>
                    <a:pt x="103" y="485"/>
                    <a:pt x="103" y="485"/>
                  </a:cubicBezTo>
                  <a:cubicBezTo>
                    <a:pt x="103" y="481"/>
                    <a:pt x="103" y="477"/>
                    <a:pt x="103" y="473"/>
                  </a:cubicBezTo>
                  <a:cubicBezTo>
                    <a:pt x="103" y="472"/>
                    <a:pt x="103" y="472"/>
                    <a:pt x="104" y="471"/>
                  </a:cubicBezTo>
                  <a:cubicBezTo>
                    <a:pt x="104" y="469"/>
                    <a:pt x="104" y="466"/>
                    <a:pt x="104" y="464"/>
                  </a:cubicBezTo>
                  <a:cubicBezTo>
                    <a:pt x="104" y="463"/>
                    <a:pt x="105" y="463"/>
                    <a:pt x="105" y="462"/>
                  </a:cubicBezTo>
                  <a:cubicBezTo>
                    <a:pt x="105" y="460"/>
                    <a:pt x="105" y="458"/>
                    <a:pt x="105" y="457"/>
                  </a:cubicBezTo>
                  <a:cubicBezTo>
                    <a:pt x="106" y="456"/>
                    <a:pt x="106" y="456"/>
                    <a:pt x="107" y="455"/>
                  </a:cubicBezTo>
                  <a:cubicBezTo>
                    <a:pt x="107" y="454"/>
                    <a:pt x="107" y="452"/>
                    <a:pt x="107" y="450"/>
                  </a:cubicBezTo>
                  <a:cubicBezTo>
                    <a:pt x="107" y="450"/>
                    <a:pt x="108" y="449"/>
                    <a:pt x="108" y="449"/>
                  </a:cubicBezTo>
                  <a:cubicBezTo>
                    <a:pt x="108" y="446"/>
                    <a:pt x="108" y="444"/>
                    <a:pt x="108" y="442"/>
                  </a:cubicBezTo>
                  <a:cubicBezTo>
                    <a:pt x="109" y="441"/>
                    <a:pt x="109" y="441"/>
                    <a:pt x="109" y="441"/>
                  </a:cubicBezTo>
                  <a:cubicBezTo>
                    <a:pt x="110" y="440"/>
                    <a:pt x="109" y="439"/>
                    <a:pt x="108" y="438"/>
                  </a:cubicBezTo>
                  <a:cubicBezTo>
                    <a:pt x="108" y="438"/>
                    <a:pt x="108" y="437"/>
                    <a:pt x="108" y="437"/>
                  </a:cubicBezTo>
                  <a:cubicBezTo>
                    <a:pt x="106" y="434"/>
                    <a:pt x="104" y="433"/>
                    <a:pt x="103" y="431"/>
                  </a:cubicBezTo>
                  <a:cubicBezTo>
                    <a:pt x="102" y="428"/>
                    <a:pt x="101" y="426"/>
                    <a:pt x="100" y="424"/>
                  </a:cubicBezTo>
                  <a:cubicBezTo>
                    <a:pt x="98" y="422"/>
                    <a:pt x="97" y="419"/>
                    <a:pt x="95" y="416"/>
                  </a:cubicBezTo>
                  <a:cubicBezTo>
                    <a:pt x="95" y="415"/>
                    <a:pt x="95" y="415"/>
                    <a:pt x="95" y="415"/>
                  </a:cubicBezTo>
                  <a:cubicBezTo>
                    <a:pt x="95" y="414"/>
                    <a:pt x="95" y="413"/>
                    <a:pt x="95" y="413"/>
                  </a:cubicBezTo>
                  <a:cubicBezTo>
                    <a:pt x="94" y="412"/>
                    <a:pt x="94" y="412"/>
                    <a:pt x="94" y="412"/>
                  </a:cubicBezTo>
                  <a:cubicBezTo>
                    <a:pt x="93" y="410"/>
                    <a:pt x="94" y="409"/>
                    <a:pt x="93" y="407"/>
                  </a:cubicBezTo>
                  <a:cubicBezTo>
                    <a:pt x="93" y="407"/>
                    <a:pt x="93" y="406"/>
                    <a:pt x="92" y="406"/>
                  </a:cubicBezTo>
                  <a:cubicBezTo>
                    <a:pt x="92" y="402"/>
                    <a:pt x="92" y="397"/>
                    <a:pt x="92" y="392"/>
                  </a:cubicBezTo>
                  <a:cubicBezTo>
                    <a:pt x="93" y="392"/>
                    <a:pt x="93" y="392"/>
                    <a:pt x="93" y="391"/>
                  </a:cubicBezTo>
                  <a:cubicBezTo>
                    <a:pt x="93" y="388"/>
                    <a:pt x="93" y="385"/>
                    <a:pt x="93" y="382"/>
                  </a:cubicBezTo>
                  <a:cubicBezTo>
                    <a:pt x="94" y="380"/>
                    <a:pt x="93" y="378"/>
                    <a:pt x="95" y="377"/>
                  </a:cubicBezTo>
                  <a:cubicBezTo>
                    <a:pt x="94" y="375"/>
                    <a:pt x="95" y="373"/>
                    <a:pt x="96" y="372"/>
                  </a:cubicBezTo>
                  <a:cubicBezTo>
                    <a:pt x="97" y="371"/>
                    <a:pt x="98" y="370"/>
                    <a:pt x="98" y="368"/>
                  </a:cubicBezTo>
                  <a:cubicBezTo>
                    <a:pt x="97" y="366"/>
                    <a:pt x="99" y="365"/>
                    <a:pt x="99" y="364"/>
                  </a:cubicBezTo>
                  <a:cubicBezTo>
                    <a:pt x="100" y="363"/>
                    <a:pt x="101" y="361"/>
                    <a:pt x="101" y="360"/>
                  </a:cubicBezTo>
                  <a:cubicBezTo>
                    <a:pt x="101" y="358"/>
                    <a:pt x="105" y="358"/>
                    <a:pt x="104" y="355"/>
                  </a:cubicBezTo>
                  <a:cubicBezTo>
                    <a:pt x="106" y="354"/>
                    <a:pt x="105" y="352"/>
                    <a:pt x="107" y="351"/>
                  </a:cubicBezTo>
                  <a:cubicBezTo>
                    <a:pt x="109" y="349"/>
                    <a:pt x="109" y="346"/>
                    <a:pt x="111" y="344"/>
                  </a:cubicBezTo>
                  <a:cubicBezTo>
                    <a:pt x="111" y="344"/>
                    <a:pt x="111" y="342"/>
                    <a:pt x="110" y="341"/>
                  </a:cubicBezTo>
                  <a:cubicBezTo>
                    <a:pt x="109" y="340"/>
                    <a:pt x="110" y="338"/>
                    <a:pt x="108" y="338"/>
                  </a:cubicBezTo>
                  <a:cubicBezTo>
                    <a:pt x="108" y="336"/>
                    <a:pt x="108" y="334"/>
                    <a:pt x="108" y="332"/>
                  </a:cubicBezTo>
                  <a:cubicBezTo>
                    <a:pt x="108" y="332"/>
                    <a:pt x="107" y="332"/>
                    <a:pt x="107" y="331"/>
                  </a:cubicBezTo>
                  <a:cubicBezTo>
                    <a:pt x="107" y="329"/>
                    <a:pt x="107" y="326"/>
                    <a:pt x="107" y="323"/>
                  </a:cubicBezTo>
                  <a:cubicBezTo>
                    <a:pt x="106" y="323"/>
                    <a:pt x="106" y="322"/>
                    <a:pt x="106" y="322"/>
                  </a:cubicBezTo>
                  <a:cubicBezTo>
                    <a:pt x="106" y="319"/>
                    <a:pt x="106" y="316"/>
                    <a:pt x="106" y="313"/>
                  </a:cubicBezTo>
                  <a:cubicBezTo>
                    <a:pt x="105" y="312"/>
                    <a:pt x="105" y="312"/>
                    <a:pt x="104" y="311"/>
                  </a:cubicBezTo>
                  <a:cubicBezTo>
                    <a:pt x="104" y="308"/>
                    <a:pt x="104" y="305"/>
                    <a:pt x="104" y="302"/>
                  </a:cubicBezTo>
                  <a:cubicBezTo>
                    <a:pt x="103" y="300"/>
                    <a:pt x="101" y="298"/>
                    <a:pt x="101" y="296"/>
                  </a:cubicBezTo>
                  <a:cubicBezTo>
                    <a:pt x="101" y="295"/>
                    <a:pt x="101" y="295"/>
                    <a:pt x="101" y="294"/>
                  </a:cubicBezTo>
                  <a:cubicBezTo>
                    <a:pt x="100" y="292"/>
                    <a:pt x="98" y="291"/>
                    <a:pt x="99" y="289"/>
                  </a:cubicBezTo>
                  <a:cubicBezTo>
                    <a:pt x="99" y="288"/>
                    <a:pt x="98" y="287"/>
                    <a:pt x="98" y="287"/>
                  </a:cubicBezTo>
                  <a:cubicBezTo>
                    <a:pt x="98" y="286"/>
                    <a:pt x="98" y="286"/>
                    <a:pt x="99" y="285"/>
                  </a:cubicBezTo>
                  <a:cubicBezTo>
                    <a:pt x="99" y="283"/>
                    <a:pt x="99" y="281"/>
                    <a:pt x="99" y="279"/>
                  </a:cubicBezTo>
                  <a:cubicBezTo>
                    <a:pt x="99" y="278"/>
                    <a:pt x="100" y="278"/>
                    <a:pt x="100" y="278"/>
                  </a:cubicBezTo>
                  <a:cubicBezTo>
                    <a:pt x="100" y="274"/>
                    <a:pt x="100" y="271"/>
                    <a:pt x="100" y="267"/>
                  </a:cubicBezTo>
                  <a:cubicBezTo>
                    <a:pt x="100" y="266"/>
                    <a:pt x="101" y="266"/>
                    <a:pt x="101" y="265"/>
                  </a:cubicBezTo>
                  <a:cubicBezTo>
                    <a:pt x="101" y="263"/>
                    <a:pt x="101" y="260"/>
                    <a:pt x="101" y="258"/>
                  </a:cubicBezTo>
                  <a:cubicBezTo>
                    <a:pt x="102" y="257"/>
                    <a:pt x="102" y="257"/>
                    <a:pt x="103" y="256"/>
                  </a:cubicBezTo>
                  <a:cubicBezTo>
                    <a:pt x="103" y="254"/>
                    <a:pt x="103" y="252"/>
                    <a:pt x="103" y="249"/>
                  </a:cubicBezTo>
                  <a:cubicBezTo>
                    <a:pt x="103" y="249"/>
                    <a:pt x="103" y="249"/>
                    <a:pt x="104" y="248"/>
                  </a:cubicBezTo>
                  <a:cubicBezTo>
                    <a:pt x="104" y="246"/>
                    <a:pt x="104" y="243"/>
                    <a:pt x="104" y="240"/>
                  </a:cubicBezTo>
                  <a:cubicBezTo>
                    <a:pt x="105" y="240"/>
                    <a:pt x="105" y="239"/>
                    <a:pt x="105" y="239"/>
                  </a:cubicBezTo>
                  <a:cubicBezTo>
                    <a:pt x="105" y="233"/>
                    <a:pt x="105" y="226"/>
                    <a:pt x="105" y="220"/>
                  </a:cubicBezTo>
                  <a:cubicBezTo>
                    <a:pt x="106" y="220"/>
                    <a:pt x="106" y="219"/>
                    <a:pt x="107" y="219"/>
                  </a:cubicBezTo>
                  <a:cubicBezTo>
                    <a:pt x="107" y="216"/>
                    <a:pt x="107" y="214"/>
                    <a:pt x="107" y="212"/>
                  </a:cubicBezTo>
                  <a:cubicBezTo>
                    <a:pt x="107" y="211"/>
                    <a:pt x="108" y="211"/>
                    <a:pt x="108" y="211"/>
                  </a:cubicBezTo>
                  <a:cubicBezTo>
                    <a:pt x="108" y="209"/>
                    <a:pt x="108" y="206"/>
                    <a:pt x="108" y="204"/>
                  </a:cubicBezTo>
                  <a:cubicBezTo>
                    <a:pt x="109" y="204"/>
                    <a:pt x="109" y="203"/>
                    <a:pt x="109" y="203"/>
                  </a:cubicBezTo>
                  <a:cubicBezTo>
                    <a:pt x="109" y="198"/>
                    <a:pt x="109" y="193"/>
                    <a:pt x="109" y="188"/>
                  </a:cubicBezTo>
                  <a:cubicBezTo>
                    <a:pt x="110" y="188"/>
                    <a:pt x="110" y="187"/>
                    <a:pt x="111" y="187"/>
                  </a:cubicBezTo>
                  <a:cubicBezTo>
                    <a:pt x="111" y="184"/>
                    <a:pt x="111" y="181"/>
                    <a:pt x="111" y="178"/>
                  </a:cubicBezTo>
                  <a:cubicBezTo>
                    <a:pt x="111" y="178"/>
                    <a:pt x="111" y="178"/>
                    <a:pt x="112" y="177"/>
                  </a:cubicBezTo>
                  <a:cubicBezTo>
                    <a:pt x="112" y="176"/>
                    <a:pt x="112" y="174"/>
                    <a:pt x="112" y="172"/>
                  </a:cubicBezTo>
                  <a:cubicBezTo>
                    <a:pt x="113" y="171"/>
                    <a:pt x="113" y="171"/>
                    <a:pt x="113" y="171"/>
                  </a:cubicBezTo>
                  <a:cubicBezTo>
                    <a:pt x="113" y="168"/>
                    <a:pt x="113" y="166"/>
                    <a:pt x="113" y="164"/>
                  </a:cubicBezTo>
                  <a:cubicBezTo>
                    <a:pt x="114" y="163"/>
                    <a:pt x="114" y="163"/>
                    <a:pt x="115" y="162"/>
                  </a:cubicBezTo>
                  <a:cubicBezTo>
                    <a:pt x="115" y="161"/>
                    <a:pt x="115" y="159"/>
                    <a:pt x="115" y="157"/>
                  </a:cubicBezTo>
                  <a:cubicBezTo>
                    <a:pt x="115" y="157"/>
                    <a:pt x="116" y="156"/>
                    <a:pt x="116" y="156"/>
                  </a:cubicBezTo>
                  <a:cubicBezTo>
                    <a:pt x="116" y="155"/>
                    <a:pt x="116" y="153"/>
                    <a:pt x="116" y="152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118" y="149"/>
                    <a:pt x="117" y="148"/>
                    <a:pt x="118" y="147"/>
                  </a:cubicBezTo>
                  <a:cubicBezTo>
                    <a:pt x="119" y="145"/>
                    <a:pt x="120" y="144"/>
                    <a:pt x="120" y="142"/>
                  </a:cubicBezTo>
                  <a:cubicBezTo>
                    <a:pt x="120" y="140"/>
                    <a:pt x="121" y="139"/>
                    <a:pt x="122" y="138"/>
                  </a:cubicBezTo>
                  <a:cubicBezTo>
                    <a:pt x="123" y="137"/>
                    <a:pt x="124" y="136"/>
                    <a:pt x="124" y="135"/>
                  </a:cubicBezTo>
                  <a:cubicBezTo>
                    <a:pt x="125" y="133"/>
                    <a:pt x="127" y="133"/>
                    <a:pt x="127" y="130"/>
                  </a:cubicBezTo>
                  <a:cubicBezTo>
                    <a:pt x="127" y="130"/>
                    <a:pt x="128" y="129"/>
                    <a:pt x="129" y="128"/>
                  </a:cubicBezTo>
                  <a:cubicBezTo>
                    <a:pt x="133" y="124"/>
                    <a:pt x="136" y="121"/>
                    <a:pt x="140" y="117"/>
                  </a:cubicBezTo>
                  <a:cubicBezTo>
                    <a:pt x="140" y="117"/>
                    <a:pt x="140" y="117"/>
                    <a:pt x="139" y="116"/>
                  </a:cubicBezTo>
                  <a:cubicBezTo>
                    <a:pt x="139" y="116"/>
                    <a:pt x="139" y="116"/>
                    <a:pt x="139" y="116"/>
                  </a:cubicBezTo>
                  <a:cubicBezTo>
                    <a:pt x="139" y="113"/>
                    <a:pt x="139" y="110"/>
                    <a:pt x="139" y="108"/>
                  </a:cubicBezTo>
                  <a:cubicBezTo>
                    <a:pt x="139" y="107"/>
                    <a:pt x="139" y="107"/>
                    <a:pt x="140" y="107"/>
                  </a:cubicBezTo>
                  <a:cubicBezTo>
                    <a:pt x="141" y="106"/>
                    <a:pt x="140" y="105"/>
                    <a:pt x="140" y="104"/>
                  </a:cubicBezTo>
                  <a:cubicBezTo>
                    <a:pt x="140" y="104"/>
                    <a:pt x="141" y="103"/>
                    <a:pt x="141" y="102"/>
                  </a:cubicBezTo>
                  <a:cubicBezTo>
                    <a:pt x="142" y="100"/>
                    <a:pt x="144" y="98"/>
                    <a:pt x="145" y="95"/>
                  </a:cubicBezTo>
                  <a:cubicBezTo>
                    <a:pt x="146" y="93"/>
                    <a:pt x="146" y="91"/>
                    <a:pt x="148" y="89"/>
                  </a:cubicBezTo>
                  <a:cubicBezTo>
                    <a:pt x="148" y="89"/>
                    <a:pt x="148" y="88"/>
                    <a:pt x="149" y="87"/>
                  </a:cubicBezTo>
                  <a:cubicBezTo>
                    <a:pt x="151" y="85"/>
                    <a:pt x="151" y="83"/>
                    <a:pt x="153" y="81"/>
                  </a:cubicBezTo>
                  <a:cubicBezTo>
                    <a:pt x="154" y="81"/>
                    <a:pt x="155" y="80"/>
                    <a:pt x="155" y="79"/>
                  </a:cubicBezTo>
                  <a:cubicBezTo>
                    <a:pt x="157" y="78"/>
                    <a:pt x="158" y="77"/>
                    <a:pt x="159" y="75"/>
                  </a:cubicBezTo>
                  <a:cubicBezTo>
                    <a:pt x="160" y="74"/>
                    <a:pt x="161" y="73"/>
                    <a:pt x="162" y="71"/>
                  </a:cubicBezTo>
                  <a:cubicBezTo>
                    <a:pt x="162" y="70"/>
                    <a:pt x="162" y="68"/>
                    <a:pt x="162" y="66"/>
                  </a:cubicBezTo>
                  <a:cubicBezTo>
                    <a:pt x="162" y="66"/>
                    <a:pt x="162" y="66"/>
                    <a:pt x="163" y="65"/>
                  </a:cubicBezTo>
                  <a:cubicBezTo>
                    <a:pt x="163" y="63"/>
                    <a:pt x="163" y="62"/>
                    <a:pt x="163" y="60"/>
                  </a:cubicBezTo>
                  <a:cubicBezTo>
                    <a:pt x="163" y="59"/>
                    <a:pt x="164" y="59"/>
                    <a:pt x="164" y="59"/>
                  </a:cubicBezTo>
                  <a:cubicBezTo>
                    <a:pt x="165" y="57"/>
                    <a:pt x="164" y="56"/>
                    <a:pt x="164" y="55"/>
                  </a:cubicBezTo>
                  <a:cubicBezTo>
                    <a:pt x="165" y="54"/>
                    <a:pt x="165" y="54"/>
                    <a:pt x="166" y="53"/>
                  </a:cubicBezTo>
                  <a:cubicBezTo>
                    <a:pt x="166" y="52"/>
                    <a:pt x="166" y="50"/>
                    <a:pt x="166" y="49"/>
                  </a:cubicBezTo>
                  <a:cubicBezTo>
                    <a:pt x="166" y="48"/>
                    <a:pt x="166" y="48"/>
                    <a:pt x="167" y="48"/>
                  </a:cubicBezTo>
                  <a:cubicBezTo>
                    <a:pt x="167" y="47"/>
                    <a:pt x="167" y="47"/>
                    <a:pt x="167" y="47"/>
                  </a:cubicBezTo>
                  <a:cubicBezTo>
                    <a:pt x="167" y="45"/>
                    <a:pt x="166" y="42"/>
                    <a:pt x="168" y="41"/>
                  </a:cubicBezTo>
                  <a:cubicBezTo>
                    <a:pt x="168" y="39"/>
                    <a:pt x="169" y="38"/>
                    <a:pt x="170" y="36"/>
                  </a:cubicBezTo>
                  <a:cubicBezTo>
                    <a:pt x="170" y="35"/>
                    <a:pt x="171" y="34"/>
                    <a:pt x="171" y="33"/>
                  </a:cubicBezTo>
                  <a:cubicBezTo>
                    <a:pt x="171" y="33"/>
                    <a:pt x="171" y="32"/>
                    <a:pt x="171" y="31"/>
                  </a:cubicBezTo>
                  <a:cubicBezTo>
                    <a:pt x="173" y="30"/>
                    <a:pt x="172" y="28"/>
                    <a:pt x="174" y="27"/>
                  </a:cubicBezTo>
                  <a:cubicBezTo>
                    <a:pt x="175" y="27"/>
                    <a:pt x="175" y="25"/>
                    <a:pt x="176" y="24"/>
                  </a:cubicBezTo>
                  <a:cubicBezTo>
                    <a:pt x="178" y="23"/>
                    <a:pt x="177" y="21"/>
                    <a:pt x="178" y="20"/>
                  </a:cubicBezTo>
                  <a:cubicBezTo>
                    <a:pt x="179" y="19"/>
                    <a:pt x="179" y="18"/>
                    <a:pt x="180" y="17"/>
                  </a:cubicBezTo>
                  <a:cubicBezTo>
                    <a:pt x="181" y="16"/>
                    <a:pt x="182" y="15"/>
                    <a:pt x="182" y="13"/>
                  </a:cubicBezTo>
                  <a:cubicBezTo>
                    <a:pt x="183" y="13"/>
                    <a:pt x="183" y="13"/>
                    <a:pt x="184" y="13"/>
                  </a:cubicBezTo>
                  <a:cubicBezTo>
                    <a:pt x="185" y="12"/>
                    <a:pt x="186" y="11"/>
                    <a:pt x="187" y="10"/>
                  </a:cubicBezTo>
                  <a:cubicBezTo>
                    <a:pt x="190" y="9"/>
                    <a:pt x="192" y="7"/>
                    <a:pt x="195" y="6"/>
                  </a:cubicBezTo>
                  <a:cubicBezTo>
                    <a:pt x="196" y="6"/>
                    <a:pt x="198" y="4"/>
                    <a:pt x="199" y="4"/>
                  </a:cubicBezTo>
                  <a:cubicBezTo>
                    <a:pt x="201" y="4"/>
                    <a:pt x="202" y="3"/>
                    <a:pt x="203" y="3"/>
                  </a:cubicBezTo>
                  <a:cubicBezTo>
                    <a:pt x="204" y="3"/>
                    <a:pt x="205" y="3"/>
                    <a:pt x="205" y="3"/>
                  </a:cubicBezTo>
                  <a:cubicBezTo>
                    <a:pt x="207" y="2"/>
                    <a:pt x="208" y="1"/>
                    <a:pt x="209" y="0"/>
                  </a:cubicBezTo>
                  <a:cubicBezTo>
                    <a:pt x="225" y="0"/>
                    <a:pt x="241" y="0"/>
                    <a:pt x="257" y="0"/>
                  </a:cubicBezTo>
                  <a:cubicBezTo>
                    <a:pt x="258" y="1"/>
                    <a:pt x="258" y="1"/>
                    <a:pt x="258" y="1"/>
                  </a:cubicBezTo>
                  <a:cubicBezTo>
                    <a:pt x="260" y="1"/>
                    <a:pt x="261" y="1"/>
                    <a:pt x="262" y="1"/>
                  </a:cubicBezTo>
                  <a:cubicBezTo>
                    <a:pt x="263" y="2"/>
                    <a:pt x="263" y="2"/>
                    <a:pt x="264" y="3"/>
                  </a:cubicBezTo>
                  <a:cubicBezTo>
                    <a:pt x="265" y="3"/>
                    <a:pt x="266" y="3"/>
                    <a:pt x="267" y="3"/>
                  </a:cubicBezTo>
                  <a:cubicBezTo>
                    <a:pt x="269" y="3"/>
                    <a:pt x="269" y="5"/>
                    <a:pt x="271" y="4"/>
                  </a:cubicBezTo>
                  <a:cubicBezTo>
                    <a:pt x="272" y="5"/>
                    <a:pt x="273" y="7"/>
                    <a:pt x="275" y="7"/>
                  </a:cubicBezTo>
                  <a:cubicBezTo>
                    <a:pt x="275" y="7"/>
                    <a:pt x="276" y="8"/>
                    <a:pt x="276" y="9"/>
                  </a:cubicBezTo>
                  <a:cubicBezTo>
                    <a:pt x="276" y="11"/>
                    <a:pt x="278" y="12"/>
                    <a:pt x="280" y="13"/>
                  </a:cubicBezTo>
                  <a:cubicBezTo>
                    <a:pt x="281" y="14"/>
                    <a:pt x="280" y="16"/>
                    <a:pt x="282" y="17"/>
                  </a:cubicBezTo>
                  <a:cubicBezTo>
                    <a:pt x="282" y="17"/>
                    <a:pt x="282" y="19"/>
                    <a:pt x="282" y="19"/>
                  </a:cubicBezTo>
                  <a:cubicBezTo>
                    <a:pt x="282" y="20"/>
                    <a:pt x="283" y="21"/>
                    <a:pt x="283" y="21"/>
                  </a:cubicBezTo>
                  <a:cubicBezTo>
                    <a:pt x="283" y="22"/>
                    <a:pt x="283" y="23"/>
                    <a:pt x="282" y="24"/>
                  </a:cubicBezTo>
                  <a:cubicBezTo>
                    <a:pt x="282" y="25"/>
                    <a:pt x="282" y="27"/>
                    <a:pt x="282" y="29"/>
                  </a:cubicBezTo>
                  <a:cubicBezTo>
                    <a:pt x="284" y="30"/>
                    <a:pt x="286" y="32"/>
                    <a:pt x="287" y="34"/>
                  </a:cubicBezTo>
                  <a:cubicBezTo>
                    <a:pt x="287" y="36"/>
                    <a:pt x="288" y="36"/>
                    <a:pt x="288" y="37"/>
                  </a:cubicBezTo>
                  <a:cubicBezTo>
                    <a:pt x="288" y="37"/>
                    <a:pt x="288" y="38"/>
                    <a:pt x="287" y="38"/>
                  </a:cubicBezTo>
                  <a:cubicBezTo>
                    <a:pt x="287" y="39"/>
                    <a:pt x="287" y="41"/>
                    <a:pt x="287" y="41"/>
                  </a:cubicBezTo>
                  <a:cubicBezTo>
                    <a:pt x="287" y="43"/>
                    <a:pt x="285" y="43"/>
                    <a:pt x="286" y="45"/>
                  </a:cubicBezTo>
                  <a:cubicBezTo>
                    <a:pt x="287" y="46"/>
                    <a:pt x="288" y="47"/>
                    <a:pt x="289" y="48"/>
                  </a:cubicBezTo>
                  <a:cubicBezTo>
                    <a:pt x="289" y="48"/>
                    <a:pt x="290" y="49"/>
                    <a:pt x="292" y="50"/>
                  </a:cubicBezTo>
                  <a:cubicBezTo>
                    <a:pt x="293" y="50"/>
                    <a:pt x="294" y="51"/>
                    <a:pt x="295" y="52"/>
                  </a:cubicBezTo>
                  <a:cubicBezTo>
                    <a:pt x="295" y="52"/>
                    <a:pt x="295" y="52"/>
                    <a:pt x="296" y="52"/>
                  </a:cubicBezTo>
                  <a:cubicBezTo>
                    <a:pt x="298" y="54"/>
                    <a:pt x="300" y="56"/>
                    <a:pt x="302" y="58"/>
                  </a:cubicBezTo>
                  <a:cubicBezTo>
                    <a:pt x="302" y="59"/>
                    <a:pt x="301" y="61"/>
                    <a:pt x="303" y="62"/>
                  </a:cubicBezTo>
                  <a:cubicBezTo>
                    <a:pt x="301" y="66"/>
                    <a:pt x="301" y="66"/>
                    <a:pt x="298" y="68"/>
                  </a:cubicBezTo>
                  <a:cubicBezTo>
                    <a:pt x="298" y="69"/>
                    <a:pt x="298" y="69"/>
                    <a:pt x="298" y="70"/>
                  </a:cubicBezTo>
                  <a:cubicBezTo>
                    <a:pt x="298" y="71"/>
                    <a:pt x="299" y="71"/>
                    <a:pt x="299" y="71"/>
                  </a:cubicBezTo>
                  <a:cubicBezTo>
                    <a:pt x="299" y="72"/>
                    <a:pt x="299" y="72"/>
                    <a:pt x="299" y="72"/>
                  </a:cubicBezTo>
                  <a:cubicBezTo>
                    <a:pt x="299" y="74"/>
                    <a:pt x="299" y="76"/>
                    <a:pt x="299" y="78"/>
                  </a:cubicBezTo>
                  <a:cubicBezTo>
                    <a:pt x="299" y="79"/>
                    <a:pt x="298" y="79"/>
                    <a:pt x="298" y="80"/>
                  </a:cubicBezTo>
                  <a:cubicBezTo>
                    <a:pt x="298" y="82"/>
                    <a:pt x="297" y="83"/>
                    <a:pt x="296" y="83"/>
                  </a:cubicBezTo>
                  <a:cubicBezTo>
                    <a:pt x="294" y="83"/>
                    <a:pt x="293" y="84"/>
                    <a:pt x="293" y="86"/>
                  </a:cubicBezTo>
                  <a:cubicBezTo>
                    <a:pt x="292" y="87"/>
                    <a:pt x="291" y="89"/>
                    <a:pt x="291" y="90"/>
                  </a:cubicBezTo>
                  <a:cubicBezTo>
                    <a:pt x="291" y="91"/>
                    <a:pt x="290" y="91"/>
                    <a:pt x="290" y="92"/>
                  </a:cubicBezTo>
                  <a:cubicBezTo>
                    <a:pt x="290" y="95"/>
                    <a:pt x="290" y="98"/>
                    <a:pt x="290" y="101"/>
                  </a:cubicBezTo>
                  <a:cubicBezTo>
                    <a:pt x="289" y="101"/>
                    <a:pt x="289" y="102"/>
                    <a:pt x="289" y="102"/>
                  </a:cubicBezTo>
                  <a:cubicBezTo>
                    <a:pt x="288" y="104"/>
                    <a:pt x="288" y="106"/>
                    <a:pt x="286" y="108"/>
                  </a:cubicBezTo>
                  <a:cubicBezTo>
                    <a:pt x="284" y="109"/>
                    <a:pt x="283" y="109"/>
                    <a:pt x="281" y="110"/>
                  </a:cubicBezTo>
                  <a:cubicBezTo>
                    <a:pt x="278" y="112"/>
                    <a:pt x="275" y="113"/>
                    <a:pt x="272" y="115"/>
                  </a:cubicBezTo>
                  <a:cubicBezTo>
                    <a:pt x="269" y="115"/>
                    <a:pt x="266" y="115"/>
                    <a:pt x="262" y="115"/>
                  </a:cubicBezTo>
                  <a:cubicBezTo>
                    <a:pt x="262" y="115"/>
                    <a:pt x="262" y="114"/>
                    <a:pt x="261" y="114"/>
                  </a:cubicBezTo>
                  <a:cubicBezTo>
                    <a:pt x="260" y="114"/>
                    <a:pt x="259" y="114"/>
                    <a:pt x="258" y="114"/>
                  </a:cubicBezTo>
                  <a:cubicBezTo>
                    <a:pt x="257" y="113"/>
                    <a:pt x="257" y="113"/>
                    <a:pt x="256" y="113"/>
                  </a:cubicBezTo>
                  <a:cubicBezTo>
                    <a:pt x="250" y="113"/>
                    <a:pt x="245" y="113"/>
                    <a:pt x="238" y="113"/>
                  </a:cubicBezTo>
                  <a:cubicBezTo>
                    <a:pt x="236" y="113"/>
                    <a:pt x="236" y="116"/>
                    <a:pt x="235" y="117"/>
                  </a:cubicBezTo>
                  <a:cubicBezTo>
                    <a:pt x="235" y="118"/>
                    <a:pt x="234" y="119"/>
                    <a:pt x="234" y="121"/>
                  </a:cubicBezTo>
                  <a:cubicBezTo>
                    <a:pt x="234" y="122"/>
                    <a:pt x="234" y="123"/>
                    <a:pt x="234" y="125"/>
                  </a:cubicBezTo>
                  <a:cubicBezTo>
                    <a:pt x="233" y="126"/>
                    <a:pt x="233" y="126"/>
                    <a:pt x="232" y="126"/>
                  </a:cubicBezTo>
                  <a:cubicBezTo>
                    <a:pt x="232" y="128"/>
                    <a:pt x="232" y="129"/>
                    <a:pt x="232" y="130"/>
                  </a:cubicBezTo>
                  <a:cubicBezTo>
                    <a:pt x="233" y="131"/>
                    <a:pt x="233" y="133"/>
                    <a:pt x="234" y="134"/>
                  </a:cubicBezTo>
                  <a:cubicBezTo>
                    <a:pt x="235" y="135"/>
                    <a:pt x="235" y="135"/>
                    <a:pt x="235" y="137"/>
                  </a:cubicBezTo>
                  <a:cubicBezTo>
                    <a:pt x="235" y="138"/>
                    <a:pt x="237" y="138"/>
                    <a:pt x="236" y="140"/>
                  </a:cubicBezTo>
                  <a:cubicBezTo>
                    <a:pt x="236" y="142"/>
                    <a:pt x="238" y="142"/>
                    <a:pt x="238" y="144"/>
                  </a:cubicBezTo>
                  <a:cubicBezTo>
                    <a:pt x="238" y="145"/>
                    <a:pt x="238" y="147"/>
                    <a:pt x="239" y="148"/>
                  </a:cubicBezTo>
                  <a:cubicBezTo>
                    <a:pt x="240" y="149"/>
                    <a:pt x="241" y="150"/>
                    <a:pt x="240" y="152"/>
                  </a:cubicBezTo>
                  <a:cubicBezTo>
                    <a:pt x="242" y="153"/>
                    <a:pt x="242" y="155"/>
                    <a:pt x="243" y="156"/>
                  </a:cubicBezTo>
                  <a:cubicBezTo>
                    <a:pt x="243" y="158"/>
                    <a:pt x="245" y="158"/>
                    <a:pt x="245" y="160"/>
                  </a:cubicBezTo>
                  <a:cubicBezTo>
                    <a:pt x="245" y="161"/>
                    <a:pt x="247" y="162"/>
                    <a:pt x="247" y="164"/>
                  </a:cubicBezTo>
                  <a:cubicBezTo>
                    <a:pt x="247" y="165"/>
                    <a:pt x="249" y="166"/>
                    <a:pt x="248" y="168"/>
                  </a:cubicBezTo>
                  <a:cubicBezTo>
                    <a:pt x="250" y="169"/>
                    <a:pt x="250" y="171"/>
                    <a:pt x="251" y="172"/>
                  </a:cubicBezTo>
                  <a:cubicBezTo>
                    <a:pt x="251" y="174"/>
                    <a:pt x="253" y="174"/>
                    <a:pt x="253" y="176"/>
                  </a:cubicBezTo>
                  <a:cubicBezTo>
                    <a:pt x="254" y="177"/>
                    <a:pt x="254" y="178"/>
                    <a:pt x="254" y="180"/>
                  </a:cubicBezTo>
                  <a:cubicBezTo>
                    <a:pt x="254" y="181"/>
                    <a:pt x="255" y="182"/>
                    <a:pt x="256" y="183"/>
                  </a:cubicBezTo>
                  <a:cubicBezTo>
                    <a:pt x="257" y="184"/>
                    <a:pt x="256" y="186"/>
                    <a:pt x="258" y="187"/>
                  </a:cubicBezTo>
                  <a:cubicBezTo>
                    <a:pt x="258" y="188"/>
                    <a:pt x="258" y="188"/>
                    <a:pt x="259" y="189"/>
                  </a:cubicBezTo>
                  <a:cubicBezTo>
                    <a:pt x="260" y="190"/>
                    <a:pt x="261" y="191"/>
                    <a:pt x="261" y="192"/>
                  </a:cubicBezTo>
                  <a:cubicBezTo>
                    <a:pt x="262" y="193"/>
                    <a:pt x="262" y="194"/>
                    <a:pt x="262" y="196"/>
                  </a:cubicBezTo>
                  <a:cubicBezTo>
                    <a:pt x="262" y="196"/>
                    <a:pt x="263" y="197"/>
                    <a:pt x="263" y="197"/>
                  </a:cubicBezTo>
                  <a:cubicBezTo>
                    <a:pt x="263" y="200"/>
                    <a:pt x="263" y="202"/>
                    <a:pt x="263" y="205"/>
                  </a:cubicBezTo>
                  <a:cubicBezTo>
                    <a:pt x="264" y="206"/>
                    <a:pt x="264" y="206"/>
                    <a:pt x="264" y="207"/>
                  </a:cubicBezTo>
                  <a:cubicBezTo>
                    <a:pt x="264" y="209"/>
                    <a:pt x="264" y="212"/>
                    <a:pt x="264" y="215"/>
                  </a:cubicBezTo>
                  <a:cubicBezTo>
                    <a:pt x="264" y="215"/>
                    <a:pt x="264" y="215"/>
                    <a:pt x="264" y="216"/>
                  </a:cubicBezTo>
                  <a:cubicBezTo>
                    <a:pt x="263" y="216"/>
                    <a:pt x="263" y="216"/>
                    <a:pt x="263" y="217"/>
                  </a:cubicBezTo>
                  <a:cubicBezTo>
                    <a:pt x="263" y="218"/>
                    <a:pt x="263" y="220"/>
                    <a:pt x="263" y="221"/>
                  </a:cubicBezTo>
                  <a:cubicBezTo>
                    <a:pt x="263" y="222"/>
                    <a:pt x="263" y="222"/>
                    <a:pt x="262" y="222"/>
                  </a:cubicBezTo>
                  <a:cubicBezTo>
                    <a:pt x="261" y="224"/>
                    <a:pt x="262" y="225"/>
                    <a:pt x="262" y="226"/>
                  </a:cubicBezTo>
                  <a:cubicBezTo>
                    <a:pt x="261" y="227"/>
                    <a:pt x="261" y="228"/>
                    <a:pt x="261" y="229"/>
                  </a:cubicBezTo>
                  <a:cubicBezTo>
                    <a:pt x="260" y="230"/>
                    <a:pt x="259" y="230"/>
                    <a:pt x="259" y="232"/>
                  </a:cubicBezTo>
                  <a:cubicBezTo>
                    <a:pt x="259" y="233"/>
                    <a:pt x="259" y="234"/>
                    <a:pt x="258" y="235"/>
                  </a:cubicBezTo>
                  <a:cubicBezTo>
                    <a:pt x="258" y="237"/>
                    <a:pt x="258" y="239"/>
                    <a:pt x="258" y="241"/>
                  </a:cubicBezTo>
                  <a:cubicBezTo>
                    <a:pt x="257" y="242"/>
                    <a:pt x="257" y="242"/>
                    <a:pt x="256" y="243"/>
                  </a:cubicBezTo>
                  <a:cubicBezTo>
                    <a:pt x="256" y="247"/>
                    <a:pt x="256" y="252"/>
                    <a:pt x="256" y="256"/>
                  </a:cubicBezTo>
                  <a:cubicBezTo>
                    <a:pt x="256" y="257"/>
                    <a:pt x="256" y="257"/>
                    <a:pt x="255" y="258"/>
                  </a:cubicBezTo>
                  <a:cubicBezTo>
                    <a:pt x="255" y="260"/>
                    <a:pt x="255" y="263"/>
                    <a:pt x="255" y="265"/>
                  </a:cubicBezTo>
                  <a:cubicBezTo>
                    <a:pt x="255" y="266"/>
                    <a:pt x="254" y="266"/>
                    <a:pt x="254" y="267"/>
                  </a:cubicBezTo>
                  <a:cubicBezTo>
                    <a:pt x="254" y="268"/>
                    <a:pt x="254" y="268"/>
                    <a:pt x="254" y="269"/>
                  </a:cubicBezTo>
                  <a:cubicBezTo>
                    <a:pt x="255" y="270"/>
                    <a:pt x="257" y="271"/>
                    <a:pt x="257" y="272"/>
                  </a:cubicBezTo>
                  <a:cubicBezTo>
                    <a:pt x="259" y="276"/>
                    <a:pt x="260" y="280"/>
                    <a:pt x="263" y="283"/>
                  </a:cubicBezTo>
                  <a:cubicBezTo>
                    <a:pt x="264" y="286"/>
                    <a:pt x="265" y="288"/>
                    <a:pt x="267" y="291"/>
                  </a:cubicBezTo>
                  <a:cubicBezTo>
                    <a:pt x="267" y="293"/>
                    <a:pt x="270" y="294"/>
                    <a:pt x="270" y="296"/>
                  </a:cubicBezTo>
                  <a:cubicBezTo>
                    <a:pt x="271" y="298"/>
                    <a:pt x="272" y="301"/>
                    <a:pt x="274" y="303"/>
                  </a:cubicBezTo>
                  <a:cubicBezTo>
                    <a:pt x="274" y="304"/>
                    <a:pt x="275" y="305"/>
                    <a:pt x="276" y="306"/>
                  </a:cubicBezTo>
                  <a:cubicBezTo>
                    <a:pt x="277" y="307"/>
                    <a:pt x="276" y="308"/>
                    <a:pt x="277" y="309"/>
                  </a:cubicBezTo>
                  <a:cubicBezTo>
                    <a:pt x="278" y="310"/>
                    <a:pt x="279" y="312"/>
                    <a:pt x="279" y="313"/>
                  </a:cubicBezTo>
                  <a:cubicBezTo>
                    <a:pt x="280" y="315"/>
                    <a:pt x="282" y="315"/>
                    <a:pt x="282" y="317"/>
                  </a:cubicBezTo>
                  <a:cubicBezTo>
                    <a:pt x="285" y="321"/>
                    <a:pt x="286" y="326"/>
                    <a:pt x="288" y="330"/>
                  </a:cubicBezTo>
                  <a:cubicBezTo>
                    <a:pt x="290" y="334"/>
                    <a:pt x="293" y="338"/>
                    <a:pt x="294" y="342"/>
                  </a:cubicBezTo>
                  <a:cubicBezTo>
                    <a:pt x="295" y="343"/>
                    <a:pt x="295" y="344"/>
                    <a:pt x="295" y="345"/>
                  </a:cubicBezTo>
                  <a:cubicBezTo>
                    <a:pt x="296" y="347"/>
                    <a:pt x="297" y="348"/>
                    <a:pt x="297" y="349"/>
                  </a:cubicBezTo>
                  <a:cubicBezTo>
                    <a:pt x="298" y="350"/>
                    <a:pt x="298" y="351"/>
                    <a:pt x="299" y="352"/>
                  </a:cubicBezTo>
                  <a:cubicBezTo>
                    <a:pt x="300" y="353"/>
                    <a:pt x="299" y="355"/>
                    <a:pt x="300" y="356"/>
                  </a:cubicBezTo>
                  <a:cubicBezTo>
                    <a:pt x="301" y="357"/>
                    <a:pt x="300" y="359"/>
                    <a:pt x="302" y="360"/>
                  </a:cubicBezTo>
                  <a:cubicBezTo>
                    <a:pt x="303" y="361"/>
                    <a:pt x="303" y="363"/>
                    <a:pt x="303" y="364"/>
                  </a:cubicBezTo>
                  <a:cubicBezTo>
                    <a:pt x="303" y="366"/>
                    <a:pt x="305" y="367"/>
                    <a:pt x="305" y="369"/>
                  </a:cubicBezTo>
                  <a:cubicBezTo>
                    <a:pt x="305" y="370"/>
                    <a:pt x="305" y="372"/>
                    <a:pt x="306" y="373"/>
                  </a:cubicBezTo>
                  <a:cubicBezTo>
                    <a:pt x="308" y="374"/>
                    <a:pt x="306" y="376"/>
                    <a:pt x="308" y="377"/>
                  </a:cubicBezTo>
                  <a:cubicBezTo>
                    <a:pt x="309" y="378"/>
                    <a:pt x="308" y="380"/>
                    <a:pt x="309" y="381"/>
                  </a:cubicBezTo>
                  <a:cubicBezTo>
                    <a:pt x="310" y="382"/>
                    <a:pt x="310" y="383"/>
                    <a:pt x="311" y="385"/>
                  </a:cubicBezTo>
                  <a:cubicBezTo>
                    <a:pt x="311" y="386"/>
                    <a:pt x="311" y="387"/>
                    <a:pt x="311" y="388"/>
                  </a:cubicBezTo>
                  <a:cubicBezTo>
                    <a:pt x="312" y="389"/>
                    <a:pt x="312" y="389"/>
                    <a:pt x="313" y="390"/>
                  </a:cubicBezTo>
                  <a:cubicBezTo>
                    <a:pt x="313" y="391"/>
                    <a:pt x="313" y="392"/>
                    <a:pt x="313" y="394"/>
                  </a:cubicBezTo>
                  <a:cubicBezTo>
                    <a:pt x="313" y="394"/>
                    <a:pt x="313" y="395"/>
                    <a:pt x="314" y="395"/>
                  </a:cubicBezTo>
                  <a:cubicBezTo>
                    <a:pt x="314" y="397"/>
                    <a:pt x="314" y="399"/>
                    <a:pt x="314" y="400"/>
                  </a:cubicBezTo>
                  <a:cubicBezTo>
                    <a:pt x="314" y="401"/>
                    <a:pt x="315" y="401"/>
                    <a:pt x="315" y="402"/>
                  </a:cubicBezTo>
                  <a:cubicBezTo>
                    <a:pt x="315" y="403"/>
                    <a:pt x="315" y="405"/>
                    <a:pt x="315" y="406"/>
                  </a:cubicBezTo>
                  <a:cubicBezTo>
                    <a:pt x="316" y="406"/>
                    <a:pt x="316" y="407"/>
                    <a:pt x="317" y="407"/>
                  </a:cubicBezTo>
                  <a:cubicBezTo>
                    <a:pt x="317" y="409"/>
                    <a:pt x="317" y="411"/>
                    <a:pt x="317" y="412"/>
                  </a:cubicBezTo>
                  <a:cubicBezTo>
                    <a:pt x="317" y="413"/>
                    <a:pt x="317" y="413"/>
                    <a:pt x="318" y="414"/>
                  </a:cubicBezTo>
                  <a:cubicBezTo>
                    <a:pt x="318" y="416"/>
                    <a:pt x="318" y="419"/>
                    <a:pt x="318" y="422"/>
                  </a:cubicBezTo>
                  <a:cubicBezTo>
                    <a:pt x="318" y="422"/>
                    <a:pt x="319" y="423"/>
                    <a:pt x="319" y="423"/>
                  </a:cubicBezTo>
                  <a:cubicBezTo>
                    <a:pt x="319" y="425"/>
                    <a:pt x="319" y="428"/>
                    <a:pt x="319" y="430"/>
                  </a:cubicBezTo>
                  <a:cubicBezTo>
                    <a:pt x="320" y="430"/>
                    <a:pt x="320" y="431"/>
                    <a:pt x="321" y="431"/>
                  </a:cubicBezTo>
                  <a:cubicBezTo>
                    <a:pt x="321" y="434"/>
                    <a:pt x="321" y="436"/>
                    <a:pt x="321" y="439"/>
                  </a:cubicBezTo>
                  <a:cubicBezTo>
                    <a:pt x="321" y="440"/>
                    <a:pt x="321" y="440"/>
                    <a:pt x="322" y="441"/>
                  </a:cubicBezTo>
                  <a:cubicBezTo>
                    <a:pt x="322" y="442"/>
                    <a:pt x="322" y="444"/>
                    <a:pt x="322" y="446"/>
                  </a:cubicBezTo>
                  <a:cubicBezTo>
                    <a:pt x="322" y="446"/>
                    <a:pt x="323" y="447"/>
                    <a:pt x="323" y="447"/>
                  </a:cubicBezTo>
                  <a:cubicBezTo>
                    <a:pt x="323" y="450"/>
                    <a:pt x="323" y="453"/>
                    <a:pt x="323" y="455"/>
                  </a:cubicBezTo>
                  <a:cubicBezTo>
                    <a:pt x="324" y="456"/>
                    <a:pt x="324" y="456"/>
                    <a:pt x="324" y="456"/>
                  </a:cubicBezTo>
                  <a:cubicBezTo>
                    <a:pt x="323" y="460"/>
                    <a:pt x="321" y="464"/>
                    <a:pt x="319" y="468"/>
                  </a:cubicBezTo>
                  <a:cubicBezTo>
                    <a:pt x="318" y="469"/>
                    <a:pt x="316" y="470"/>
                    <a:pt x="315" y="472"/>
                  </a:cubicBezTo>
                  <a:cubicBezTo>
                    <a:pt x="313" y="474"/>
                    <a:pt x="311" y="473"/>
                    <a:pt x="310" y="477"/>
                  </a:cubicBezTo>
                  <a:cubicBezTo>
                    <a:pt x="310" y="476"/>
                    <a:pt x="310" y="476"/>
                    <a:pt x="310" y="477"/>
                  </a:cubicBezTo>
                  <a:cubicBezTo>
                    <a:pt x="308" y="478"/>
                    <a:pt x="307" y="480"/>
                    <a:pt x="305" y="481"/>
                  </a:cubicBezTo>
                  <a:cubicBezTo>
                    <a:pt x="304" y="481"/>
                    <a:pt x="303" y="482"/>
                    <a:pt x="303" y="483"/>
                  </a:cubicBezTo>
                  <a:cubicBezTo>
                    <a:pt x="301" y="483"/>
                    <a:pt x="300" y="483"/>
                    <a:pt x="299" y="483"/>
                  </a:cubicBezTo>
                  <a:cubicBezTo>
                    <a:pt x="298" y="483"/>
                    <a:pt x="296" y="484"/>
                    <a:pt x="294" y="485"/>
                  </a:cubicBezTo>
                  <a:cubicBezTo>
                    <a:pt x="292" y="485"/>
                    <a:pt x="289" y="485"/>
                    <a:pt x="285" y="485"/>
                  </a:cubicBezTo>
                  <a:cubicBezTo>
                    <a:pt x="285" y="485"/>
                    <a:pt x="284" y="484"/>
                    <a:pt x="283" y="483"/>
                  </a:cubicBezTo>
                  <a:cubicBezTo>
                    <a:pt x="283" y="482"/>
                    <a:pt x="283" y="480"/>
                    <a:pt x="283" y="478"/>
                  </a:cubicBezTo>
                  <a:cubicBezTo>
                    <a:pt x="282" y="476"/>
                    <a:pt x="279" y="476"/>
                    <a:pt x="278" y="474"/>
                  </a:cubicBezTo>
                  <a:cubicBezTo>
                    <a:pt x="278" y="473"/>
                    <a:pt x="277" y="472"/>
                    <a:pt x="277" y="471"/>
                  </a:cubicBezTo>
                  <a:cubicBezTo>
                    <a:pt x="276" y="471"/>
                    <a:pt x="277" y="470"/>
                    <a:pt x="277" y="469"/>
                  </a:cubicBezTo>
                  <a:cubicBezTo>
                    <a:pt x="276" y="468"/>
                    <a:pt x="276" y="468"/>
                    <a:pt x="275" y="467"/>
                  </a:cubicBezTo>
                  <a:cubicBezTo>
                    <a:pt x="276" y="466"/>
                    <a:pt x="277" y="466"/>
                    <a:pt x="278" y="465"/>
                  </a:cubicBezTo>
                  <a:cubicBezTo>
                    <a:pt x="278" y="464"/>
                    <a:pt x="278" y="464"/>
                    <a:pt x="278" y="463"/>
                  </a:cubicBezTo>
                  <a:cubicBezTo>
                    <a:pt x="280" y="461"/>
                    <a:pt x="282" y="459"/>
                    <a:pt x="284" y="457"/>
                  </a:cubicBezTo>
                  <a:cubicBezTo>
                    <a:pt x="284" y="457"/>
                    <a:pt x="285" y="457"/>
                    <a:pt x="285" y="457"/>
                  </a:cubicBezTo>
                  <a:cubicBezTo>
                    <a:pt x="286" y="455"/>
                    <a:pt x="287" y="453"/>
                    <a:pt x="288" y="451"/>
                  </a:cubicBezTo>
                  <a:cubicBezTo>
                    <a:pt x="288" y="450"/>
                    <a:pt x="288" y="448"/>
                    <a:pt x="288" y="446"/>
                  </a:cubicBezTo>
                  <a:cubicBezTo>
                    <a:pt x="288" y="446"/>
                    <a:pt x="288" y="445"/>
                    <a:pt x="287" y="445"/>
                  </a:cubicBezTo>
                  <a:cubicBezTo>
                    <a:pt x="287" y="443"/>
                    <a:pt x="287" y="441"/>
                    <a:pt x="287" y="439"/>
                  </a:cubicBezTo>
                  <a:cubicBezTo>
                    <a:pt x="287" y="439"/>
                    <a:pt x="286" y="438"/>
                    <a:pt x="286" y="438"/>
                  </a:cubicBezTo>
                  <a:cubicBezTo>
                    <a:pt x="286" y="435"/>
                    <a:pt x="286" y="433"/>
                    <a:pt x="286" y="430"/>
                  </a:cubicBezTo>
                  <a:cubicBezTo>
                    <a:pt x="286" y="430"/>
                    <a:pt x="287" y="429"/>
                    <a:pt x="287" y="429"/>
                  </a:cubicBezTo>
                  <a:cubicBezTo>
                    <a:pt x="288" y="427"/>
                    <a:pt x="287" y="425"/>
                    <a:pt x="289" y="424"/>
                  </a:cubicBezTo>
                  <a:cubicBezTo>
                    <a:pt x="289" y="423"/>
                    <a:pt x="291" y="421"/>
                    <a:pt x="290" y="419"/>
                  </a:cubicBezTo>
                  <a:cubicBezTo>
                    <a:pt x="290" y="419"/>
                    <a:pt x="289" y="418"/>
                    <a:pt x="289" y="418"/>
                  </a:cubicBezTo>
                  <a:cubicBezTo>
                    <a:pt x="289" y="417"/>
                    <a:pt x="289" y="415"/>
                    <a:pt x="289" y="414"/>
                  </a:cubicBezTo>
                  <a:cubicBezTo>
                    <a:pt x="287" y="413"/>
                    <a:pt x="287" y="411"/>
                    <a:pt x="286" y="410"/>
                  </a:cubicBezTo>
                  <a:cubicBezTo>
                    <a:pt x="287" y="407"/>
                    <a:pt x="284" y="406"/>
                    <a:pt x="284" y="403"/>
                  </a:cubicBezTo>
                  <a:cubicBezTo>
                    <a:pt x="284" y="402"/>
                    <a:pt x="282" y="401"/>
                    <a:pt x="282" y="399"/>
                  </a:cubicBezTo>
                  <a:cubicBezTo>
                    <a:pt x="282" y="398"/>
                    <a:pt x="279" y="398"/>
                    <a:pt x="279" y="396"/>
                  </a:cubicBezTo>
                  <a:cubicBezTo>
                    <a:pt x="279" y="395"/>
                    <a:pt x="279" y="395"/>
                    <a:pt x="279" y="395"/>
                  </a:cubicBezTo>
                  <a:cubicBezTo>
                    <a:pt x="277" y="393"/>
                    <a:pt x="276" y="391"/>
                    <a:pt x="275" y="389"/>
                  </a:cubicBezTo>
                  <a:cubicBezTo>
                    <a:pt x="271" y="386"/>
                    <a:pt x="268" y="382"/>
                    <a:pt x="265" y="379"/>
                  </a:cubicBezTo>
                  <a:cubicBezTo>
                    <a:pt x="265" y="379"/>
                    <a:pt x="265" y="378"/>
                    <a:pt x="264" y="378"/>
                  </a:cubicBezTo>
                  <a:cubicBezTo>
                    <a:pt x="263" y="376"/>
                    <a:pt x="260" y="374"/>
                    <a:pt x="258" y="372"/>
                  </a:cubicBezTo>
                  <a:cubicBezTo>
                    <a:pt x="256" y="369"/>
                    <a:pt x="254" y="368"/>
                    <a:pt x="252" y="365"/>
                  </a:cubicBezTo>
                  <a:cubicBezTo>
                    <a:pt x="250" y="363"/>
                    <a:pt x="249" y="361"/>
                    <a:pt x="247" y="359"/>
                  </a:cubicBezTo>
                  <a:cubicBezTo>
                    <a:pt x="244" y="356"/>
                    <a:pt x="242" y="354"/>
                    <a:pt x="240" y="352"/>
                  </a:cubicBezTo>
                  <a:cubicBezTo>
                    <a:pt x="238" y="350"/>
                    <a:pt x="236" y="348"/>
                    <a:pt x="234" y="346"/>
                  </a:cubicBezTo>
                  <a:cubicBezTo>
                    <a:pt x="233" y="345"/>
                    <a:pt x="233" y="345"/>
                    <a:pt x="232" y="344"/>
                  </a:cubicBezTo>
                  <a:cubicBezTo>
                    <a:pt x="230" y="345"/>
                    <a:pt x="233" y="348"/>
                    <a:pt x="230" y="348"/>
                  </a:cubicBezTo>
                  <a:cubicBezTo>
                    <a:pt x="230" y="350"/>
                    <a:pt x="230" y="352"/>
                    <a:pt x="230" y="353"/>
                  </a:cubicBezTo>
                  <a:cubicBezTo>
                    <a:pt x="229" y="354"/>
                    <a:pt x="228" y="355"/>
                    <a:pt x="228" y="355"/>
                  </a:cubicBezTo>
                  <a:cubicBezTo>
                    <a:pt x="229" y="358"/>
                    <a:pt x="226" y="359"/>
                    <a:pt x="227" y="361"/>
                  </a:cubicBezTo>
                  <a:cubicBezTo>
                    <a:pt x="226" y="362"/>
                    <a:pt x="225" y="363"/>
                    <a:pt x="226" y="365"/>
                  </a:cubicBezTo>
                  <a:cubicBezTo>
                    <a:pt x="226" y="366"/>
                    <a:pt x="224" y="367"/>
                    <a:pt x="224" y="368"/>
                  </a:cubicBezTo>
                  <a:cubicBezTo>
                    <a:pt x="223" y="369"/>
                    <a:pt x="223" y="371"/>
                    <a:pt x="223" y="372"/>
                  </a:cubicBezTo>
                  <a:cubicBezTo>
                    <a:pt x="222" y="373"/>
                    <a:pt x="221" y="375"/>
                    <a:pt x="220" y="376"/>
                  </a:cubicBezTo>
                  <a:cubicBezTo>
                    <a:pt x="220" y="376"/>
                    <a:pt x="220" y="377"/>
                    <a:pt x="220" y="378"/>
                  </a:cubicBezTo>
                  <a:cubicBezTo>
                    <a:pt x="218" y="381"/>
                    <a:pt x="214" y="383"/>
                    <a:pt x="212" y="388"/>
                  </a:cubicBezTo>
                  <a:cubicBezTo>
                    <a:pt x="212" y="389"/>
                    <a:pt x="212" y="392"/>
                    <a:pt x="212" y="394"/>
                  </a:cubicBezTo>
                  <a:cubicBezTo>
                    <a:pt x="212" y="394"/>
                    <a:pt x="211" y="395"/>
                    <a:pt x="211" y="395"/>
                  </a:cubicBezTo>
                  <a:cubicBezTo>
                    <a:pt x="211" y="398"/>
                    <a:pt x="211" y="401"/>
                    <a:pt x="211" y="404"/>
                  </a:cubicBezTo>
                  <a:cubicBezTo>
                    <a:pt x="211" y="405"/>
                    <a:pt x="210" y="405"/>
                    <a:pt x="210" y="406"/>
                  </a:cubicBezTo>
                  <a:cubicBezTo>
                    <a:pt x="210" y="410"/>
                    <a:pt x="210" y="415"/>
                    <a:pt x="210" y="419"/>
                  </a:cubicBezTo>
                  <a:cubicBezTo>
                    <a:pt x="212" y="420"/>
                    <a:pt x="212" y="424"/>
                    <a:pt x="214" y="425"/>
                  </a:cubicBezTo>
                  <a:cubicBezTo>
                    <a:pt x="215" y="428"/>
                    <a:pt x="217" y="429"/>
                    <a:pt x="218" y="430"/>
                  </a:cubicBezTo>
                  <a:cubicBezTo>
                    <a:pt x="220" y="434"/>
                    <a:pt x="221" y="437"/>
                    <a:pt x="222" y="438"/>
                  </a:cubicBezTo>
                  <a:cubicBezTo>
                    <a:pt x="224" y="440"/>
                    <a:pt x="225" y="443"/>
                    <a:pt x="227" y="444"/>
                  </a:cubicBezTo>
                  <a:cubicBezTo>
                    <a:pt x="228" y="446"/>
                    <a:pt x="228" y="448"/>
                    <a:pt x="229" y="450"/>
                  </a:cubicBezTo>
                  <a:cubicBezTo>
                    <a:pt x="230" y="452"/>
                    <a:pt x="231" y="454"/>
                    <a:pt x="232" y="456"/>
                  </a:cubicBezTo>
                  <a:cubicBezTo>
                    <a:pt x="236" y="463"/>
                    <a:pt x="239" y="469"/>
                    <a:pt x="242" y="476"/>
                  </a:cubicBezTo>
                  <a:cubicBezTo>
                    <a:pt x="244" y="477"/>
                    <a:pt x="242" y="480"/>
                    <a:pt x="244" y="481"/>
                  </a:cubicBezTo>
                  <a:cubicBezTo>
                    <a:pt x="246" y="485"/>
                    <a:pt x="249" y="489"/>
                    <a:pt x="250" y="493"/>
                  </a:cubicBezTo>
                  <a:cubicBezTo>
                    <a:pt x="252" y="494"/>
                    <a:pt x="250" y="497"/>
                    <a:pt x="252" y="498"/>
                  </a:cubicBezTo>
                  <a:cubicBezTo>
                    <a:pt x="253" y="501"/>
                    <a:pt x="255" y="503"/>
                    <a:pt x="256" y="506"/>
                  </a:cubicBezTo>
                  <a:cubicBezTo>
                    <a:pt x="256" y="508"/>
                    <a:pt x="259" y="508"/>
                    <a:pt x="258" y="510"/>
                  </a:cubicBezTo>
                  <a:cubicBezTo>
                    <a:pt x="257" y="512"/>
                    <a:pt x="259" y="512"/>
                    <a:pt x="259" y="514"/>
                  </a:cubicBezTo>
                  <a:cubicBezTo>
                    <a:pt x="259" y="516"/>
                    <a:pt x="261" y="517"/>
                    <a:pt x="261" y="520"/>
                  </a:cubicBezTo>
                  <a:cubicBezTo>
                    <a:pt x="263" y="521"/>
                    <a:pt x="262" y="523"/>
                    <a:pt x="262" y="525"/>
                  </a:cubicBezTo>
                  <a:cubicBezTo>
                    <a:pt x="262" y="525"/>
                    <a:pt x="263" y="526"/>
                    <a:pt x="263" y="526"/>
                  </a:cubicBezTo>
                  <a:cubicBezTo>
                    <a:pt x="263" y="527"/>
                    <a:pt x="263" y="529"/>
                    <a:pt x="263" y="530"/>
                  </a:cubicBezTo>
                  <a:cubicBezTo>
                    <a:pt x="264" y="530"/>
                    <a:pt x="264" y="531"/>
                    <a:pt x="264" y="532"/>
                  </a:cubicBezTo>
                  <a:cubicBezTo>
                    <a:pt x="264" y="533"/>
                    <a:pt x="264" y="535"/>
                    <a:pt x="264" y="537"/>
                  </a:cubicBezTo>
                  <a:cubicBezTo>
                    <a:pt x="265" y="537"/>
                    <a:pt x="265" y="538"/>
                    <a:pt x="266" y="538"/>
                  </a:cubicBezTo>
                  <a:cubicBezTo>
                    <a:pt x="266" y="541"/>
                    <a:pt x="266" y="544"/>
                    <a:pt x="266" y="546"/>
                  </a:cubicBezTo>
                  <a:cubicBezTo>
                    <a:pt x="266" y="547"/>
                    <a:pt x="266" y="547"/>
                    <a:pt x="267" y="547"/>
                  </a:cubicBezTo>
                  <a:cubicBezTo>
                    <a:pt x="267" y="547"/>
                    <a:pt x="267" y="548"/>
                    <a:pt x="267" y="548"/>
                  </a:cubicBezTo>
                  <a:cubicBezTo>
                    <a:pt x="267" y="553"/>
                    <a:pt x="267" y="558"/>
                    <a:pt x="267" y="563"/>
                  </a:cubicBezTo>
                  <a:cubicBezTo>
                    <a:pt x="268" y="564"/>
                    <a:pt x="268" y="565"/>
                    <a:pt x="269" y="566"/>
                  </a:cubicBezTo>
                  <a:cubicBezTo>
                    <a:pt x="269" y="566"/>
                    <a:pt x="269" y="567"/>
                    <a:pt x="270" y="568"/>
                  </a:cubicBezTo>
                  <a:cubicBezTo>
                    <a:pt x="270" y="572"/>
                    <a:pt x="270" y="576"/>
                    <a:pt x="270" y="580"/>
                  </a:cubicBezTo>
                  <a:cubicBezTo>
                    <a:pt x="269" y="580"/>
                    <a:pt x="269" y="581"/>
                    <a:pt x="269" y="581"/>
                  </a:cubicBezTo>
                  <a:cubicBezTo>
                    <a:pt x="269" y="585"/>
                    <a:pt x="269" y="590"/>
                    <a:pt x="269" y="594"/>
                  </a:cubicBezTo>
                  <a:cubicBezTo>
                    <a:pt x="269" y="595"/>
                    <a:pt x="269" y="595"/>
                    <a:pt x="270" y="596"/>
                  </a:cubicBezTo>
                  <a:cubicBezTo>
                    <a:pt x="270" y="598"/>
                    <a:pt x="270" y="601"/>
                    <a:pt x="270" y="604"/>
                  </a:cubicBezTo>
                  <a:cubicBezTo>
                    <a:pt x="270" y="604"/>
                    <a:pt x="271" y="605"/>
                    <a:pt x="271" y="605"/>
                  </a:cubicBezTo>
                  <a:cubicBezTo>
                    <a:pt x="271" y="609"/>
                    <a:pt x="271" y="612"/>
                    <a:pt x="271" y="616"/>
                  </a:cubicBezTo>
                  <a:cubicBezTo>
                    <a:pt x="272" y="616"/>
                    <a:pt x="272" y="616"/>
                    <a:pt x="272" y="617"/>
                  </a:cubicBezTo>
                  <a:cubicBezTo>
                    <a:pt x="273" y="620"/>
                    <a:pt x="272" y="624"/>
                    <a:pt x="273" y="628"/>
                  </a:cubicBezTo>
                  <a:cubicBezTo>
                    <a:pt x="273" y="628"/>
                    <a:pt x="273" y="628"/>
                    <a:pt x="274" y="629"/>
                  </a:cubicBezTo>
                  <a:cubicBezTo>
                    <a:pt x="274" y="633"/>
                    <a:pt x="274" y="638"/>
                    <a:pt x="274" y="642"/>
                  </a:cubicBezTo>
                  <a:cubicBezTo>
                    <a:pt x="274" y="643"/>
                    <a:pt x="275" y="643"/>
                    <a:pt x="275" y="644"/>
                  </a:cubicBezTo>
                  <a:cubicBezTo>
                    <a:pt x="275" y="663"/>
                    <a:pt x="275" y="682"/>
                    <a:pt x="275" y="701"/>
                  </a:cubicBezTo>
                  <a:cubicBezTo>
                    <a:pt x="276" y="702"/>
                    <a:pt x="276" y="702"/>
                    <a:pt x="276" y="703"/>
                  </a:cubicBezTo>
                  <a:cubicBezTo>
                    <a:pt x="276" y="706"/>
                    <a:pt x="276" y="709"/>
                    <a:pt x="276" y="712"/>
                  </a:cubicBezTo>
                  <a:cubicBezTo>
                    <a:pt x="277" y="712"/>
                    <a:pt x="277" y="713"/>
                    <a:pt x="278" y="713"/>
                  </a:cubicBezTo>
                  <a:cubicBezTo>
                    <a:pt x="278" y="715"/>
                    <a:pt x="278" y="716"/>
                    <a:pt x="278" y="717"/>
                  </a:cubicBezTo>
                  <a:cubicBezTo>
                    <a:pt x="280" y="720"/>
                    <a:pt x="280" y="723"/>
                    <a:pt x="283" y="725"/>
                  </a:cubicBezTo>
                  <a:cubicBezTo>
                    <a:pt x="283" y="729"/>
                    <a:pt x="288" y="728"/>
                    <a:pt x="289" y="731"/>
                  </a:cubicBezTo>
                  <a:cubicBezTo>
                    <a:pt x="291" y="731"/>
                    <a:pt x="293" y="731"/>
                    <a:pt x="296" y="731"/>
                  </a:cubicBezTo>
                  <a:cubicBezTo>
                    <a:pt x="297" y="733"/>
                    <a:pt x="299" y="732"/>
                    <a:pt x="300" y="734"/>
                  </a:cubicBezTo>
                  <a:cubicBezTo>
                    <a:pt x="302" y="734"/>
                    <a:pt x="303" y="736"/>
                    <a:pt x="305" y="735"/>
                  </a:cubicBezTo>
                  <a:cubicBezTo>
                    <a:pt x="306" y="735"/>
                    <a:pt x="307" y="737"/>
                    <a:pt x="309" y="737"/>
                  </a:cubicBezTo>
                  <a:cubicBezTo>
                    <a:pt x="309" y="737"/>
                    <a:pt x="310" y="738"/>
                    <a:pt x="311" y="738"/>
                  </a:cubicBezTo>
                  <a:cubicBezTo>
                    <a:pt x="312" y="738"/>
                    <a:pt x="313" y="738"/>
                    <a:pt x="314" y="738"/>
                  </a:cubicBezTo>
                  <a:cubicBezTo>
                    <a:pt x="323" y="738"/>
                    <a:pt x="333" y="738"/>
                    <a:pt x="341" y="738"/>
                  </a:cubicBezTo>
                  <a:cubicBezTo>
                    <a:pt x="342" y="737"/>
                    <a:pt x="342" y="737"/>
                    <a:pt x="343" y="737"/>
                  </a:cubicBezTo>
                  <a:cubicBezTo>
                    <a:pt x="344" y="737"/>
                    <a:pt x="346" y="737"/>
                    <a:pt x="348" y="737"/>
                  </a:cubicBezTo>
                  <a:cubicBezTo>
                    <a:pt x="348" y="737"/>
                    <a:pt x="349" y="737"/>
                    <a:pt x="349" y="738"/>
                  </a:cubicBezTo>
                  <a:cubicBezTo>
                    <a:pt x="350" y="738"/>
                    <a:pt x="351" y="738"/>
                    <a:pt x="352" y="738"/>
                  </a:cubicBezTo>
                  <a:cubicBezTo>
                    <a:pt x="353" y="739"/>
                    <a:pt x="354" y="739"/>
                    <a:pt x="355" y="740"/>
                  </a:cubicBezTo>
                  <a:cubicBezTo>
                    <a:pt x="356" y="742"/>
                    <a:pt x="355" y="743"/>
                    <a:pt x="354" y="745"/>
                  </a:cubicBezTo>
                  <a:cubicBezTo>
                    <a:pt x="354" y="745"/>
                    <a:pt x="354" y="746"/>
                    <a:pt x="354" y="746"/>
                  </a:cubicBezTo>
                  <a:cubicBezTo>
                    <a:pt x="356" y="747"/>
                    <a:pt x="357" y="749"/>
                    <a:pt x="358" y="751"/>
                  </a:cubicBezTo>
                  <a:cubicBezTo>
                    <a:pt x="358" y="752"/>
                    <a:pt x="358" y="753"/>
                    <a:pt x="358" y="754"/>
                  </a:cubicBezTo>
                  <a:cubicBezTo>
                    <a:pt x="358" y="755"/>
                    <a:pt x="357" y="756"/>
                    <a:pt x="357" y="756"/>
                  </a:cubicBezTo>
                  <a:cubicBezTo>
                    <a:pt x="357" y="757"/>
                    <a:pt x="357" y="758"/>
                    <a:pt x="357" y="759"/>
                  </a:cubicBezTo>
                  <a:cubicBezTo>
                    <a:pt x="356" y="759"/>
                    <a:pt x="356" y="760"/>
                    <a:pt x="355" y="761"/>
                  </a:cubicBezTo>
                  <a:cubicBezTo>
                    <a:pt x="353" y="761"/>
                    <a:pt x="352" y="761"/>
                    <a:pt x="350" y="761"/>
                  </a:cubicBezTo>
                  <a:cubicBezTo>
                    <a:pt x="348" y="762"/>
                    <a:pt x="347" y="762"/>
                    <a:pt x="345" y="763"/>
                  </a:cubicBezTo>
                  <a:cubicBezTo>
                    <a:pt x="343" y="763"/>
                    <a:pt x="341" y="763"/>
                    <a:pt x="339" y="763"/>
                  </a:cubicBezTo>
                  <a:cubicBezTo>
                    <a:pt x="338" y="764"/>
                    <a:pt x="338" y="764"/>
                    <a:pt x="337" y="765"/>
                  </a:cubicBezTo>
                  <a:cubicBezTo>
                    <a:pt x="337" y="765"/>
                    <a:pt x="336" y="765"/>
                    <a:pt x="335" y="765"/>
                  </a:cubicBezTo>
                  <a:cubicBezTo>
                    <a:pt x="334" y="765"/>
                    <a:pt x="334" y="766"/>
                    <a:pt x="333" y="766"/>
                  </a:cubicBezTo>
                  <a:cubicBezTo>
                    <a:pt x="332" y="766"/>
                    <a:pt x="331" y="766"/>
                    <a:pt x="329" y="766"/>
                  </a:cubicBezTo>
                  <a:cubicBezTo>
                    <a:pt x="329" y="767"/>
                    <a:pt x="328" y="767"/>
                    <a:pt x="328" y="767"/>
                  </a:cubicBezTo>
                  <a:cubicBezTo>
                    <a:pt x="327" y="767"/>
                    <a:pt x="326" y="767"/>
                    <a:pt x="325" y="767"/>
                  </a:cubicBezTo>
                  <a:cubicBezTo>
                    <a:pt x="325" y="768"/>
                    <a:pt x="324" y="768"/>
                    <a:pt x="324" y="769"/>
                  </a:cubicBezTo>
                  <a:cubicBezTo>
                    <a:pt x="319" y="769"/>
                    <a:pt x="314" y="769"/>
                    <a:pt x="309" y="769"/>
                  </a:cubicBezTo>
                  <a:cubicBezTo>
                    <a:pt x="309" y="769"/>
                    <a:pt x="309" y="770"/>
                    <a:pt x="308" y="770"/>
                  </a:cubicBezTo>
                  <a:cubicBezTo>
                    <a:pt x="305" y="770"/>
                    <a:pt x="301" y="770"/>
                    <a:pt x="298" y="770"/>
                  </a:cubicBezTo>
                  <a:cubicBezTo>
                    <a:pt x="297" y="770"/>
                    <a:pt x="296" y="772"/>
                    <a:pt x="295" y="771"/>
                  </a:cubicBezTo>
                  <a:cubicBezTo>
                    <a:pt x="294" y="771"/>
                    <a:pt x="293" y="772"/>
                    <a:pt x="292" y="773"/>
                  </a:cubicBezTo>
                  <a:cubicBezTo>
                    <a:pt x="291" y="773"/>
                    <a:pt x="290" y="773"/>
                    <a:pt x="289" y="774"/>
                  </a:cubicBezTo>
                  <a:cubicBezTo>
                    <a:pt x="288" y="774"/>
                    <a:pt x="287" y="774"/>
                    <a:pt x="287" y="774"/>
                  </a:cubicBezTo>
                  <a:cubicBezTo>
                    <a:pt x="286" y="775"/>
                    <a:pt x="286" y="775"/>
                    <a:pt x="285" y="775"/>
                  </a:cubicBezTo>
                  <a:cubicBezTo>
                    <a:pt x="284" y="775"/>
                    <a:pt x="283" y="775"/>
                    <a:pt x="283" y="775"/>
                  </a:cubicBezTo>
                  <a:cubicBezTo>
                    <a:pt x="282" y="776"/>
                    <a:pt x="282" y="776"/>
                    <a:pt x="281" y="777"/>
                  </a:cubicBezTo>
                  <a:cubicBezTo>
                    <a:pt x="280" y="777"/>
                    <a:pt x="279" y="777"/>
                    <a:pt x="277" y="777"/>
                  </a:cubicBezTo>
                  <a:cubicBezTo>
                    <a:pt x="277" y="777"/>
                    <a:pt x="277" y="777"/>
                    <a:pt x="276" y="778"/>
                  </a:cubicBezTo>
                  <a:cubicBezTo>
                    <a:pt x="273" y="778"/>
                    <a:pt x="271" y="778"/>
                    <a:pt x="268" y="778"/>
                  </a:cubicBezTo>
                  <a:cubicBezTo>
                    <a:pt x="267" y="779"/>
                    <a:pt x="265" y="780"/>
                    <a:pt x="263" y="781"/>
                  </a:cubicBezTo>
                  <a:close/>
                </a:path>
              </a:pathLst>
            </a:custGeom>
            <a:solidFill>
              <a:srgbClr val="2473B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584003" y="4333481"/>
              <a:ext cx="9273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Roboto Light" panose="02000000000000000000" pitchFamily="2" charset="0"/>
                  <a:cs typeface="+mn-cs"/>
                </a:rPr>
                <a:t>CREATING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TOOLS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746738" y="2278335"/>
            <a:ext cx="1173591" cy="2516811"/>
            <a:chOff x="7746738" y="2278335"/>
            <a:chExt cx="1173591" cy="2516811"/>
          </a:xfrm>
        </p:grpSpPr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7986531" y="2278335"/>
              <a:ext cx="694006" cy="1803489"/>
            </a:xfrm>
            <a:custGeom>
              <a:avLst/>
              <a:gdLst>
                <a:gd name="T0" fmla="*/ 205 w 317"/>
                <a:gd name="T1" fmla="*/ 819 h 822"/>
                <a:gd name="T2" fmla="*/ 178 w 317"/>
                <a:gd name="T3" fmla="*/ 815 h 822"/>
                <a:gd name="T4" fmla="*/ 182 w 317"/>
                <a:gd name="T5" fmla="*/ 789 h 822"/>
                <a:gd name="T6" fmla="*/ 178 w 317"/>
                <a:gd name="T7" fmla="*/ 712 h 822"/>
                <a:gd name="T8" fmla="*/ 175 w 317"/>
                <a:gd name="T9" fmla="*/ 656 h 822"/>
                <a:gd name="T10" fmla="*/ 177 w 317"/>
                <a:gd name="T11" fmla="*/ 635 h 822"/>
                <a:gd name="T12" fmla="*/ 140 w 317"/>
                <a:gd name="T13" fmla="*/ 664 h 822"/>
                <a:gd name="T14" fmla="*/ 97 w 317"/>
                <a:gd name="T15" fmla="*/ 705 h 822"/>
                <a:gd name="T16" fmla="*/ 66 w 317"/>
                <a:gd name="T17" fmla="*/ 729 h 822"/>
                <a:gd name="T18" fmla="*/ 68 w 317"/>
                <a:gd name="T19" fmla="*/ 772 h 822"/>
                <a:gd name="T20" fmla="*/ 91 w 317"/>
                <a:gd name="T21" fmla="*/ 797 h 822"/>
                <a:gd name="T22" fmla="*/ 93 w 317"/>
                <a:gd name="T23" fmla="*/ 815 h 822"/>
                <a:gd name="T24" fmla="*/ 63 w 317"/>
                <a:gd name="T25" fmla="*/ 811 h 822"/>
                <a:gd name="T26" fmla="*/ 20 w 317"/>
                <a:gd name="T27" fmla="*/ 770 h 822"/>
                <a:gd name="T28" fmla="*/ 17 w 317"/>
                <a:gd name="T29" fmla="*/ 721 h 822"/>
                <a:gd name="T30" fmla="*/ 44 w 317"/>
                <a:gd name="T31" fmla="*/ 685 h 822"/>
                <a:gd name="T32" fmla="*/ 63 w 317"/>
                <a:gd name="T33" fmla="*/ 648 h 822"/>
                <a:gd name="T34" fmla="*/ 97 w 317"/>
                <a:gd name="T35" fmla="*/ 614 h 822"/>
                <a:gd name="T36" fmla="*/ 125 w 317"/>
                <a:gd name="T37" fmla="*/ 586 h 822"/>
                <a:gd name="T38" fmla="*/ 119 w 317"/>
                <a:gd name="T39" fmla="*/ 546 h 822"/>
                <a:gd name="T40" fmla="*/ 111 w 317"/>
                <a:gd name="T41" fmla="*/ 466 h 822"/>
                <a:gd name="T42" fmla="*/ 99 w 317"/>
                <a:gd name="T43" fmla="*/ 422 h 822"/>
                <a:gd name="T44" fmla="*/ 116 w 317"/>
                <a:gd name="T45" fmla="*/ 381 h 822"/>
                <a:gd name="T46" fmla="*/ 111 w 317"/>
                <a:gd name="T47" fmla="*/ 347 h 822"/>
                <a:gd name="T48" fmla="*/ 107 w 317"/>
                <a:gd name="T49" fmla="*/ 304 h 822"/>
                <a:gd name="T50" fmla="*/ 105 w 317"/>
                <a:gd name="T51" fmla="*/ 271 h 822"/>
                <a:gd name="T52" fmla="*/ 108 w 317"/>
                <a:gd name="T53" fmla="*/ 219 h 822"/>
                <a:gd name="T54" fmla="*/ 113 w 317"/>
                <a:gd name="T55" fmla="*/ 171 h 822"/>
                <a:gd name="T56" fmla="*/ 152 w 317"/>
                <a:gd name="T57" fmla="*/ 128 h 822"/>
                <a:gd name="T58" fmla="*/ 150 w 317"/>
                <a:gd name="T59" fmla="*/ 90 h 822"/>
                <a:gd name="T60" fmla="*/ 152 w 317"/>
                <a:gd name="T61" fmla="*/ 32 h 822"/>
                <a:gd name="T62" fmla="*/ 181 w 317"/>
                <a:gd name="T63" fmla="*/ 4 h 822"/>
                <a:gd name="T64" fmla="*/ 230 w 317"/>
                <a:gd name="T65" fmla="*/ 3 h 822"/>
                <a:gd name="T66" fmla="*/ 260 w 317"/>
                <a:gd name="T67" fmla="*/ 22 h 822"/>
                <a:gd name="T68" fmla="*/ 263 w 317"/>
                <a:gd name="T69" fmla="*/ 57 h 822"/>
                <a:gd name="T70" fmla="*/ 259 w 317"/>
                <a:gd name="T71" fmla="*/ 101 h 822"/>
                <a:gd name="T72" fmla="*/ 255 w 317"/>
                <a:gd name="T73" fmla="*/ 129 h 822"/>
                <a:gd name="T74" fmla="*/ 219 w 317"/>
                <a:gd name="T75" fmla="*/ 141 h 822"/>
                <a:gd name="T76" fmla="*/ 223 w 317"/>
                <a:gd name="T77" fmla="*/ 170 h 822"/>
                <a:gd name="T78" fmla="*/ 247 w 317"/>
                <a:gd name="T79" fmla="*/ 218 h 822"/>
                <a:gd name="T80" fmla="*/ 252 w 317"/>
                <a:gd name="T81" fmla="*/ 248 h 822"/>
                <a:gd name="T82" fmla="*/ 257 w 317"/>
                <a:gd name="T83" fmla="*/ 257 h 822"/>
                <a:gd name="T84" fmla="*/ 262 w 317"/>
                <a:gd name="T85" fmla="*/ 212 h 822"/>
                <a:gd name="T86" fmla="*/ 274 w 317"/>
                <a:gd name="T87" fmla="*/ 171 h 822"/>
                <a:gd name="T88" fmla="*/ 304 w 317"/>
                <a:gd name="T89" fmla="*/ 182 h 822"/>
                <a:gd name="T90" fmla="*/ 315 w 317"/>
                <a:gd name="T91" fmla="*/ 201 h 822"/>
                <a:gd name="T92" fmla="*/ 301 w 317"/>
                <a:gd name="T93" fmla="*/ 244 h 822"/>
                <a:gd name="T94" fmla="*/ 293 w 317"/>
                <a:gd name="T95" fmla="*/ 271 h 822"/>
                <a:gd name="T96" fmla="*/ 283 w 317"/>
                <a:gd name="T97" fmla="*/ 297 h 822"/>
                <a:gd name="T98" fmla="*/ 257 w 317"/>
                <a:gd name="T99" fmla="*/ 335 h 822"/>
                <a:gd name="T100" fmla="*/ 234 w 317"/>
                <a:gd name="T101" fmla="*/ 382 h 822"/>
                <a:gd name="T102" fmla="*/ 227 w 317"/>
                <a:gd name="T103" fmla="*/ 437 h 822"/>
                <a:gd name="T104" fmla="*/ 230 w 317"/>
                <a:gd name="T105" fmla="*/ 475 h 822"/>
                <a:gd name="T106" fmla="*/ 236 w 317"/>
                <a:gd name="T107" fmla="*/ 499 h 822"/>
                <a:gd name="T108" fmla="*/ 242 w 317"/>
                <a:gd name="T109" fmla="*/ 549 h 822"/>
                <a:gd name="T110" fmla="*/ 243 w 317"/>
                <a:gd name="T111" fmla="*/ 625 h 822"/>
                <a:gd name="T112" fmla="*/ 235 w 317"/>
                <a:gd name="T113" fmla="*/ 685 h 822"/>
                <a:gd name="T114" fmla="*/ 229 w 317"/>
                <a:gd name="T115" fmla="*/ 717 h 822"/>
                <a:gd name="T116" fmla="*/ 226 w 317"/>
                <a:gd name="T117" fmla="*/ 772 h 822"/>
                <a:gd name="T118" fmla="*/ 254 w 317"/>
                <a:gd name="T119" fmla="*/ 785 h 822"/>
                <a:gd name="T120" fmla="*/ 289 w 317"/>
                <a:gd name="T121" fmla="*/ 791 h 822"/>
                <a:gd name="T122" fmla="*/ 302 w 317"/>
                <a:gd name="T123" fmla="*/ 81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7" h="822">
                  <a:moveTo>
                    <a:pt x="230" y="815"/>
                  </a:moveTo>
                  <a:cubicBezTo>
                    <a:pt x="230" y="815"/>
                    <a:pt x="230" y="815"/>
                    <a:pt x="229" y="814"/>
                  </a:cubicBezTo>
                  <a:cubicBezTo>
                    <a:pt x="228" y="814"/>
                    <a:pt x="226" y="814"/>
                    <a:pt x="224" y="814"/>
                  </a:cubicBezTo>
                  <a:cubicBezTo>
                    <a:pt x="223" y="814"/>
                    <a:pt x="223" y="815"/>
                    <a:pt x="222" y="815"/>
                  </a:cubicBezTo>
                  <a:cubicBezTo>
                    <a:pt x="221" y="815"/>
                    <a:pt x="219" y="815"/>
                    <a:pt x="217" y="815"/>
                  </a:cubicBezTo>
                  <a:cubicBezTo>
                    <a:pt x="217" y="816"/>
                    <a:pt x="216" y="816"/>
                    <a:pt x="216" y="817"/>
                  </a:cubicBezTo>
                  <a:cubicBezTo>
                    <a:pt x="214" y="817"/>
                    <a:pt x="212" y="817"/>
                    <a:pt x="210" y="817"/>
                  </a:cubicBezTo>
                  <a:cubicBezTo>
                    <a:pt x="209" y="819"/>
                    <a:pt x="207" y="818"/>
                    <a:pt x="206" y="818"/>
                  </a:cubicBezTo>
                  <a:cubicBezTo>
                    <a:pt x="206" y="819"/>
                    <a:pt x="205" y="819"/>
                    <a:pt x="205" y="819"/>
                  </a:cubicBezTo>
                  <a:cubicBezTo>
                    <a:pt x="204" y="819"/>
                    <a:pt x="203" y="819"/>
                    <a:pt x="202" y="819"/>
                  </a:cubicBezTo>
                  <a:cubicBezTo>
                    <a:pt x="202" y="820"/>
                    <a:pt x="201" y="820"/>
                    <a:pt x="201" y="821"/>
                  </a:cubicBezTo>
                  <a:cubicBezTo>
                    <a:pt x="200" y="821"/>
                    <a:pt x="199" y="821"/>
                    <a:pt x="198" y="821"/>
                  </a:cubicBezTo>
                  <a:cubicBezTo>
                    <a:pt x="198" y="821"/>
                    <a:pt x="197" y="822"/>
                    <a:pt x="197" y="822"/>
                  </a:cubicBezTo>
                  <a:cubicBezTo>
                    <a:pt x="193" y="822"/>
                    <a:pt x="189" y="822"/>
                    <a:pt x="185" y="822"/>
                  </a:cubicBezTo>
                  <a:cubicBezTo>
                    <a:pt x="185" y="822"/>
                    <a:pt x="184" y="821"/>
                    <a:pt x="184" y="821"/>
                  </a:cubicBezTo>
                  <a:cubicBezTo>
                    <a:pt x="183" y="821"/>
                    <a:pt x="182" y="821"/>
                    <a:pt x="181" y="821"/>
                  </a:cubicBezTo>
                  <a:cubicBezTo>
                    <a:pt x="180" y="819"/>
                    <a:pt x="179" y="817"/>
                    <a:pt x="178" y="816"/>
                  </a:cubicBezTo>
                  <a:cubicBezTo>
                    <a:pt x="178" y="815"/>
                    <a:pt x="178" y="815"/>
                    <a:pt x="178" y="815"/>
                  </a:cubicBezTo>
                  <a:cubicBezTo>
                    <a:pt x="178" y="813"/>
                    <a:pt x="177" y="812"/>
                    <a:pt x="176" y="810"/>
                  </a:cubicBezTo>
                  <a:cubicBezTo>
                    <a:pt x="176" y="809"/>
                    <a:pt x="176" y="808"/>
                    <a:pt x="176" y="807"/>
                  </a:cubicBezTo>
                  <a:cubicBezTo>
                    <a:pt x="179" y="805"/>
                    <a:pt x="177" y="803"/>
                    <a:pt x="178" y="801"/>
                  </a:cubicBezTo>
                  <a:cubicBezTo>
                    <a:pt x="178" y="801"/>
                    <a:pt x="178" y="801"/>
                    <a:pt x="179" y="800"/>
                  </a:cubicBezTo>
                  <a:cubicBezTo>
                    <a:pt x="179" y="799"/>
                    <a:pt x="179" y="798"/>
                    <a:pt x="179" y="797"/>
                  </a:cubicBezTo>
                  <a:cubicBezTo>
                    <a:pt x="179" y="797"/>
                    <a:pt x="180" y="797"/>
                    <a:pt x="180" y="796"/>
                  </a:cubicBezTo>
                  <a:cubicBezTo>
                    <a:pt x="180" y="795"/>
                    <a:pt x="180" y="794"/>
                    <a:pt x="180" y="793"/>
                  </a:cubicBezTo>
                  <a:cubicBezTo>
                    <a:pt x="181" y="793"/>
                    <a:pt x="181" y="792"/>
                    <a:pt x="182" y="792"/>
                  </a:cubicBezTo>
                  <a:cubicBezTo>
                    <a:pt x="182" y="791"/>
                    <a:pt x="182" y="790"/>
                    <a:pt x="182" y="789"/>
                  </a:cubicBezTo>
                  <a:cubicBezTo>
                    <a:pt x="182" y="789"/>
                    <a:pt x="183" y="788"/>
                    <a:pt x="183" y="788"/>
                  </a:cubicBezTo>
                  <a:cubicBezTo>
                    <a:pt x="183" y="770"/>
                    <a:pt x="183" y="751"/>
                    <a:pt x="183" y="733"/>
                  </a:cubicBezTo>
                  <a:cubicBezTo>
                    <a:pt x="182" y="733"/>
                    <a:pt x="182" y="732"/>
                    <a:pt x="182" y="732"/>
                  </a:cubicBezTo>
                  <a:cubicBezTo>
                    <a:pt x="182" y="730"/>
                    <a:pt x="182" y="728"/>
                    <a:pt x="182" y="727"/>
                  </a:cubicBezTo>
                  <a:cubicBezTo>
                    <a:pt x="181" y="726"/>
                    <a:pt x="181" y="726"/>
                    <a:pt x="180" y="725"/>
                  </a:cubicBezTo>
                  <a:cubicBezTo>
                    <a:pt x="180" y="723"/>
                    <a:pt x="180" y="721"/>
                    <a:pt x="180" y="720"/>
                  </a:cubicBezTo>
                  <a:cubicBezTo>
                    <a:pt x="180" y="719"/>
                    <a:pt x="179" y="719"/>
                    <a:pt x="179" y="719"/>
                  </a:cubicBezTo>
                  <a:cubicBezTo>
                    <a:pt x="179" y="717"/>
                    <a:pt x="179" y="715"/>
                    <a:pt x="179" y="713"/>
                  </a:cubicBezTo>
                  <a:cubicBezTo>
                    <a:pt x="179" y="713"/>
                    <a:pt x="178" y="712"/>
                    <a:pt x="178" y="712"/>
                  </a:cubicBezTo>
                  <a:cubicBezTo>
                    <a:pt x="178" y="710"/>
                    <a:pt x="178" y="708"/>
                    <a:pt x="178" y="706"/>
                  </a:cubicBezTo>
                  <a:cubicBezTo>
                    <a:pt x="177" y="706"/>
                    <a:pt x="177" y="706"/>
                    <a:pt x="176" y="705"/>
                  </a:cubicBezTo>
                  <a:cubicBezTo>
                    <a:pt x="176" y="704"/>
                    <a:pt x="176" y="703"/>
                    <a:pt x="176" y="702"/>
                  </a:cubicBezTo>
                  <a:cubicBezTo>
                    <a:pt x="176" y="702"/>
                    <a:pt x="176" y="702"/>
                    <a:pt x="175" y="701"/>
                  </a:cubicBezTo>
                  <a:cubicBezTo>
                    <a:pt x="175" y="699"/>
                    <a:pt x="175" y="697"/>
                    <a:pt x="175" y="695"/>
                  </a:cubicBezTo>
                  <a:cubicBezTo>
                    <a:pt x="174" y="694"/>
                    <a:pt x="174" y="694"/>
                    <a:pt x="174" y="693"/>
                  </a:cubicBezTo>
                  <a:cubicBezTo>
                    <a:pt x="174" y="683"/>
                    <a:pt x="174" y="673"/>
                    <a:pt x="174" y="664"/>
                  </a:cubicBezTo>
                  <a:cubicBezTo>
                    <a:pt x="174" y="663"/>
                    <a:pt x="174" y="663"/>
                    <a:pt x="175" y="662"/>
                  </a:cubicBezTo>
                  <a:cubicBezTo>
                    <a:pt x="175" y="660"/>
                    <a:pt x="175" y="658"/>
                    <a:pt x="175" y="656"/>
                  </a:cubicBezTo>
                  <a:cubicBezTo>
                    <a:pt x="175" y="655"/>
                    <a:pt x="176" y="655"/>
                    <a:pt x="176" y="654"/>
                  </a:cubicBezTo>
                  <a:cubicBezTo>
                    <a:pt x="176" y="653"/>
                    <a:pt x="176" y="652"/>
                    <a:pt x="176" y="650"/>
                  </a:cubicBezTo>
                  <a:cubicBezTo>
                    <a:pt x="177" y="650"/>
                    <a:pt x="177" y="649"/>
                    <a:pt x="178" y="649"/>
                  </a:cubicBezTo>
                  <a:cubicBezTo>
                    <a:pt x="178" y="648"/>
                    <a:pt x="178" y="647"/>
                    <a:pt x="178" y="646"/>
                  </a:cubicBezTo>
                  <a:cubicBezTo>
                    <a:pt x="178" y="646"/>
                    <a:pt x="178" y="646"/>
                    <a:pt x="179" y="645"/>
                  </a:cubicBezTo>
                  <a:cubicBezTo>
                    <a:pt x="179" y="644"/>
                    <a:pt x="179" y="642"/>
                    <a:pt x="179" y="641"/>
                  </a:cubicBezTo>
                  <a:cubicBezTo>
                    <a:pt x="179" y="641"/>
                    <a:pt x="180" y="640"/>
                    <a:pt x="180" y="640"/>
                  </a:cubicBezTo>
                  <a:cubicBezTo>
                    <a:pt x="180" y="638"/>
                    <a:pt x="180" y="635"/>
                    <a:pt x="180" y="632"/>
                  </a:cubicBezTo>
                  <a:cubicBezTo>
                    <a:pt x="179" y="633"/>
                    <a:pt x="178" y="634"/>
                    <a:pt x="177" y="635"/>
                  </a:cubicBezTo>
                  <a:cubicBezTo>
                    <a:pt x="176" y="635"/>
                    <a:pt x="175" y="635"/>
                    <a:pt x="174" y="636"/>
                  </a:cubicBezTo>
                  <a:cubicBezTo>
                    <a:pt x="174" y="637"/>
                    <a:pt x="172" y="636"/>
                    <a:pt x="171" y="637"/>
                  </a:cubicBezTo>
                  <a:cubicBezTo>
                    <a:pt x="170" y="638"/>
                    <a:pt x="169" y="637"/>
                    <a:pt x="167" y="638"/>
                  </a:cubicBezTo>
                  <a:cubicBezTo>
                    <a:pt x="166" y="639"/>
                    <a:pt x="165" y="640"/>
                    <a:pt x="164" y="641"/>
                  </a:cubicBezTo>
                  <a:cubicBezTo>
                    <a:pt x="163" y="642"/>
                    <a:pt x="163" y="644"/>
                    <a:pt x="161" y="645"/>
                  </a:cubicBezTo>
                  <a:cubicBezTo>
                    <a:pt x="159" y="647"/>
                    <a:pt x="158" y="651"/>
                    <a:pt x="154" y="651"/>
                  </a:cubicBezTo>
                  <a:cubicBezTo>
                    <a:pt x="152" y="653"/>
                    <a:pt x="150" y="655"/>
                    <a:pt x="148" y="658"/>
                  </a:cubicBezTo>
                  <a:cubicBezTo>
                    <a:pt x="146" y="659"/>
                    <a:pt x="144" y="659"/>
                    <a:pt x="143" y="661"/>
                  </a:cubicBezTo>
                  <a:cubicBezTo>
                    <a:pt x="142" y="662"/>
                    <a:pt x="141" y="663"/>
                    <a:pt x="140" y="664"/>
                  </a:cubicBezTo>
                  <a:cubicBezTo>
                    <a:pt x="138" y="666"/>
                    <a:pt x="137" y="667"/>
                    <a:pt x="135" y="669"/>
                  </a:cubicBezTo>
                  <a:cubicBezTo>
                    <a:pt x="134" y="670"/>
                    <a:pt x="133" y="671"/>
                    <a:pt x="132" y="672"/>
                  </a:cubicBezTo>
                  <a:cubicBezTo>
                    <a:pt x="130" y="674"/>
                    <a:pt x="129" y="675"/>
                    <a:pt x="128" y="676"/>
                  </a:cubicBezTo>
                  <a:cubicBezTo>
                    <a:pt x="126" y="677"/>
                    <a:pt x="125" y="679"/>
                    <a:pt x="124" y="680"/>
                  </a:cubicBezTo>
                  <a:cubicBezTo>
                    <a:pt x="122" y="682"/>
                    <a:pt x="120" y="684"/>
                    <a:pt x="118" y="686"/>
                  </a:cubicBezTo>
                  <a:cubicBezTo>
                    <a:pt x="115" y="687"/>
                    <a:pt x="114" y="689"/>
                    <a:pt x="112" y="691"/>
                  </a:cubicBezTo>
                  <a:cubicBezTo>
                    <a:pt x="110" y="693"/>
                    <a:pt x="108" y="695"/>
                    <a:pt x="106" y="697"/>
                  </a:cubicBezTo>
                  <a:cubicBezTo>
                    <a:pt x="104" y="698"/>
                    <a:pt x="102" y="699"/>
                    <a:pt x="101" y="700"/>
                  </a:cubicBezTo>
                  <a:cubicBezTo>
                    <a:pt x="100" y="702"/>
                    <a:pt x="98" y="703"/>
                    <a:pt x="97" y="705"/>
                  </a:cubicBezTo>
                  <a:cubicBezTo>
                    <a:pt x="96" y="705"/>
                    <a:pt x="96" y="704"/>
                    <a:pt x="95" y="705"/>
                  </a:cubicBezTo>
                  <a:cubicBezTo>
                    <a:pt x="94" y="706"/>
                    <a:pt x="93" y="707"/>
                    <a:pt x="92" y="708"/>
                  </a:cubicBezTo>
                  <a:cubicBezTo>
                    <a:pt x="91" y="709"/>
                    <a:pt x="89" y="709"/>
                    <a:pt x="88" y="710"/>
                  </a:cubicBezTo>
                  <a:cubicBezTo>
                    <a:pt x="87" y="712"/>
                    <a:pt x="85" y="712"/>
                    <a:pt x="84" y="713"/>
                  </a:cubicBezTo>
                  <a:cubicBezTo>
                    <a:pt x="83" y="715"/>
                    <a:pt x="81" y="715"/>
                    <a:pt x="80" y="716"/>
                  </a:cubicBezTo>
                  <a:cubicBezTo>
                    <a:pt x="78" y="718"/>
                    <a:pt x="77" y="719"/>
                    <a:pt x="75" y="721"/>
                  </a:cubicBezTo>
                  <a:cubicBezTo>
                    <a:pt x="74" y="722"/>
                    <a:pt x="73" y="723"/>
                    <a:pt x="72" y="724"/>
                  </a:cubicBezTo>
                  <a:cubicBezTo>
                    <a:pt x="70" y="726"/>
                    <a:pt x="69" y="727"/>
                    <a:pt x="67" y="729"/>
                  </a:cubicBezTo>
                  <a:cubicBezTo>
                    <a:pt x="67" y="729"/>
                    <a:pt x="66" y="729"/>
                    <a:pt x="66" y="729"/>
                  </a:cubicBezTo>
                  <a:cubicBezTo>
                    <a:pt x="64" y="731"/>
                    <a:pt x="61" y="733"/>
                    <a:pt x="59" y="736"/>
                  </a:cubicBezTo>
                  <a:cubicBezTo>
                    <a:pt x="58" y="737"/>
                    <a:pt x="58" y="738"/>
                    <a:pt x="57" y="739"/>
                  </a:cubicBezTo>
                  <a:cubicBezTo>
                    <a:pt x="57" y="740"/>
                    <a:pt x="57" y="741"/>
                    <a:pt x="57" y="742"/>
                  </a:cubicBezTo>
                  <a:cubicBezTo>
                    <a:pt x="57" y="743"/>
                    <a:pt x="56" y="743"/>
                    <a:pt x="56" y="744"/>
                  </a:cubicBezTo>
                  <a:cubicBezTo>
                    <a:pt x="56" y="745"/>
                    <a:pt x="56" y="746"/>
                    <a:pt x="56" y="747"/>
                  </a:cubicBezTo>
                  <a:cubicBezTo>
                    <a:pt x="56" y="747"/>
                    <a:pt x="57" y="748"/>
                    <a:pt x="57" y="748"/>
                  </a:cubicBezTo>
                  <a:cubicBezTo>
                    <a:pt x="57" y="750"/>
                    <a:pt x="57" y="752"/>
                    <a:pt x="57" y="753"/>
                  </a:cubicBezTo>
                  <a:cubicBezTo>
                    <a:pt x="59" y="757"/>
                    <a:pt x="62" y="759"/>
                    <a:pt x="63" y="763"/>
                  </a:cubicBezTo>
                  <a:cubicBezTo>
                    <a:pt x="65" y="766"/>
                    <a:pt x="66" y="769"/>
                    <a:pt x="68" y="772"/>
                  </a:cubicBezTo>
                  <a:cubicBezTo>
                    <a:pt x="69" y="774"/>
                    <a:pt x="69" y="775"/>
                    <a:pt x="70" y="777"/>
                  </a:cubicBezTo>
                  <a:cubicBezTo>
                    <a:pt x="71" y="778"/>
                    <a:pt x="70" y="779"/>
                    <a:pt x="71" y="780"/>
                  </a:cubicBezTo>
                  <a:cubicBezTo>
                    <a:pt x="71" y="780"/>
                    <a:pt x="72" y="781"/>
                    <a:pt x="72" y="781"/>
                  </a:cubicBezTo>
                  <a:cubicBezTo>
                    <a:pt x="72" y="782"/>
                    <a:pt x="72" y="783"/>
                    <a:pt x="72" y="783"/>
                  </a:cubicBezTo>
                  <a:cubicBezTo>
                    <a:pt x="73" y="786"/>
                    <a:pt x="74" y="788"/>
                    <a:pt x="75" y="790"/>
                  </a:cubicBezTo>
                  <a:cubicBezTo>
                    <a:pt x="76" y="790"/>
                    <a:pt x="78" y="791"/>
                    <a:pt x="79" y="792"/>
                  </a:cubicBezTo>
                  <a:cubicBezTo>
                    <a:pt x="81" y="792"/>
                    <a:pt x="82" y="793"/>
                    <a:pt x="83" y="794"/>
                  </a:cubicBezTo>
                  <a:cubicBezTo>
                    <a:pt x="84" y="795"/>
                    <a:pt x="86" y="795"/>
                    <a:pt x="87" y="797"/>
                  </a:cubicBezTo>
                  <a:cubicBezTo>
                    <a:pt x="89" y="797"/>
                    <a:pt x="90" y="797"/>
                    <a:pt x="91" y="797"/>
                  </a:cubicBezTo>
                  <a:cubicBezTo>
                    <a:pt x="92" y="797"/>
                    <a:pt x="92" y="798"/>
                    <a:pt x="93" y="798"/>
                  </a:cubicBezTo>
                  <a:cubicBezTo>
                    <a:pt x="94" y="798"/>
                    <a:pt x="95" y="798"/>
                    <a:pt x="97" y="798"/>
                  </a:cubicBezTo>
                  <a:cubicBezTo>
                    <a:pt x="97" y="798"/>
                    <a:pt x="97" y="799"/>
                    <a:pt x="98" y="799"/>
                  </a:cubicBezTo>
                  <a:cubicBezTo>
                    <a:pt x="99" y="800"/>
                    <a:pt x="101" y="799"/>
                    <a:pt x="102" y="799"/>
                  </a:cubicBezTo>
                  <a:cubicBezTo>
                    <a:pt x="104" y="801"/>
                    <a:pt x="105" y="803"/>
                    <a:pt x="107" y="804"/>
                  </a:cubicBezTo>
                  <a:cubicBezTo>
                    <a:pt x="106" y="807"/>
                    <a:pt x="104" y="810"/>
                    <a:pt x="102" y="811"/>
                  </a:cubicBezTo>
                  <a:cubicBezTo>
                    <a:pt x="101" y="811"/>
                    <a:pt x="101" y="811"/>
                    <a:pt x="100" y="811"/>
                  </a:cubicBezTo>
                  <a:cubicBezTo>
                    <a:pt x="98" y="812"/>
                    <a:pt x="98" y="814"/>
                    <a:pt x="96" y="814"/>
                  </a:cubicBezTo>
                  <a:cubicBezTo>
                    <a:pt x="95" y="814"/>
                    <a:pt x="94" y="815"/>
                    <a:pt x="93" y="815"/>
                  </a:cubicBezTo>
                  <a:cubicBezTo>
                    <a:pt x="93" y="816"/>
                    <a:pt x="92" y="815"/>
                    <a:pt x="91" y="815"/>
                  </a:cubicBezTo>
                  <a:cubicBezTo>
                    <a:pt x="91" y="815"/>
                    <a:pt x="91" y="815"/>
                    <a:pt x="90" y="814"/>
                  </a:cubicBezTo>
                  <a:cubicBezTo>
                    <a:pt x="89" y="814"/>
                    <a:pt x="88" y="814"/>
                    <a:pt x="87" y="814"/>
                  </a:cubicBezTo>
                  <a:cubicBezTo>
                    <a:pt x="87" y="815"/>
                    <a:pt x="86" y="815"/>
                    <a:pt x="86" y="815"/>
                  </a:cubicBezTo>
                  <a:cubicBezTo>
                    <a:pt x="83" y="815"/>
                    <a:pt x="80" y="815"/>
                    <a:pt x="77" y="815"/>
                  </a:cubicBezTo>
                  <a:cubicBezTo>
                    <a:pt x="76" y="815"/>
                    <a:pt x="76" y="814"/>
                    <a:pt x="75" y="814"/>
                  </a:cubicBezTo>
                  <a:cubicBezTo>
                    <a:pt x="74" y="814"/>
                    <a:pt x="74" y="815"/>
                    <a:pt x="72" y="815"/>
                  </a:cubicBezTo>
                  <a:cubicBezTo>
                    <a:pt x="72" y="815"/>
                    <a:pt x="70" y="815"/>
                    <a:pt x="69" y="815"/>
                  </a:cubicBezTo>
                  <a:cubicBezTo>
                    <a:pt x="67" y="814"/>
                    <a:pt x="65" y="814"/>
                    <a:pt x="63" y="811"/>
                  </a:cubicBezTo>
                  <a:cubicBezTo>
                    <a:pt x="60" y="811"/>
                    <a:pt x="57" y="811"/>
                    <a:pt x="55" y="811"/>
                  </a:cubicBezTo>
                  <a:cubicBezTo>
                    <a:pt x="51" y="810"/>
                    <a:pt x="48" y="807"/>
                    <a:pt x="45" y="806"/>
                  </a:cubicBezTo>
                  <a:cubicBezTo>
                    <a:pt x="43" y="804"/>
                    <a:pt x="40" y="801"/>
                    <a:pt x="38" y="799"/>
                  </a:cubicBezTo>
                  <a:cubicBezTo>
                    <a:pt x="37" y="796"/>
                    <a:pt x="34" y="794"/>
                    <a:pt x="34" y="791"/>
                  </a:cubicBezTo>
                  <a:cubicBezTo>
                    <a:pt x="34" y="789"/>
                    <a:pt x="32" y="789"/>
                    <a:pt x="32" y="787"/>
                  </a:cubicBezTo>
                  <a:cubicBezTo>
                    <a:pt x="32" y="785"/>
                    <a:pt x="29" y="785"/>
                    <a:pt x="29" y="783"/>
                  </a:cubicBezTo>
                  <a:cubicBezTo>
                    <a:pt x="29" y="781"/>
                    <a:pt x="26" y="781"/>
                    <a:pt x="27" y="779"/>
                  </a:cubicBezTo>
                  <a:cubicBezTo>
                    <a:pt x="25" y="777"/>
                    <a:pt x="24" y="775"/>
                    <a:pt x="22" y="773"/>
                  </a:cubicBezTo>
                  <a:cubicBezTo>
                    <a:pt x="21" y="772"/>
                    <a:pt x="22" y="770"/>
                    <a:pt x="20" y="770"/>
                  </a:cubicBezTo>
                  <a:cubicBezTo>
                    <a:pt x="19" y="770"/>
                    <a:pt x="18" y="768"/>
                    <a:pt x="17" y="769"/>
                  </a:cubicBezTo>
                  <a:cubicBezTo>
                    <a:pt x="16" y="768"/>
                    <a:pt x="15" y="767"/>
                    <a:pt x="14" y="767"/>
                  </a:cubicBezTo>
                  <a:cubicBezTo>
                    <a:pt x="10" y="763"/>
                    <a:pt x="5" y="759"/>
                    <a:pt x="1" y="754"/>
                  </a:cubicBezTo>
                  <a:cubicBezTo>
                    <a:pt x="1" y="754"/>
                    <a:pt x="1" y="753"/>
                    <a:pt x="1" y="752"/>
                  </a:cubicBezTo>
                  <a:cubicBezTo>
                    <a:pt x="1" y="751"/>
                    <a:pt x="0" y="751"/>
                    <a:pt x="0" y="751"/>
                  </a:cubicBezTo>
                  <a:cubicBezTo>
                    <a:pt x="0" y="747"/>
                    <a:pt x="0" y="744"/>
                    <a:pt x="0" y="740"/>
                  </a:cubicBezTo>
                  <a:cubicBezTo>
                    <a:pt x="1" y="738"/>
                    <a:pt x="3" y="735"/>
                    <a:pt x="5" y="731"/>
                  </a:cubicBezTo>
                  <a:cubicBezTo>
                    <a:pt x="11" y="725"/>
                    <a:pt x="11" y="725"/>
                    <a:pt x="15" y="723"/>
                  </a:cubicBezTo>
                  <a:cubicBezTo>
                    <a:pt x="16" y="722"/>
                    <a:pt x="17" y="722"/>
                    <a:pt x="17" y="721"/>
                  </a:cubicBezTo>
                  <a:cubicBezTo>
                    <a:pt x="18" y="720"/>
                    <a:pt x="21" y="719"/>
                    <a:pt x="21" y="716"/>
                  </a:cubicBezTo>
                  <a:cubicBezTo>
                    <a:pt x="22" y="714"/>
                    <a:pt x="25" y="713"/>
                    <a:pt x="26" y="710"/>
                  </a:cubicBezTo>
                  <a:cubicBezTo>
                    <a:pt x="26" y="709"/>
                    <a:pt x="28" y="708"/>
                    <a:pt x="29" y="707"/>
                  </a:cubicBezTo>
                  <a:cubicBezTo>
                    <a:pt x="30" y="706"/>
                    <a:pt x="30" y="704"/>
                    <a:pt x="31" y="703"/>
                  </a:cubicBezTo>
                  <a:cubicBezTo>
                    <a:pt x="32" y="702"/>
                    <a:pt x="34" y="701"/>
                    <a:pt x="34" y="699"/>
                  </a:cubicBezTo>
                  <a:cubicBezTo>
                    <a:pt x="35" y="698"/>
                    <a:pt x="37" y="697"/>
                    <a:pt x="37" y="696"/>
                  </a:cubicBezTo>
                  <a:cubicBezTo>
                    <a:pt x="37" y="694"/>
                    <a:pt x="40" y="693"/>
                    <a:pt x="40" y="692"/>
                  </a:cubicBezTo>
                  <a:cubicBezTo>
                    <a:pt x="40" y="690"/>
                    <a:pt x="42" y="689"/>
                    <a:pt x="42" y="688"/>
                  </a:cubicBezTo>
                  <a:cubicBezTo>
                    <a:pt x="43" y="687"/>
                    <a:pt x="43" y="686"/>
                    <a:pt x="44" y="685"/>
                  </a:cubicBezTo>
                  <a:cubicBezTo>
                    <a:pt x="46" y="684"/>
                    <a:pt x="45" y="682"/>
                    <a:pt x="47" y="681"/>
                  </a:cubicBezTo>
                  <a:cubicBezTo>
                    <a:pt x="48" y="680"/>
                    <a:pt x="48" y="678"/>
                    <a:pt x="50" y="676"/>
                  </a:cubicBezTo>
                  <a:cubicBezTo>
                    <a:pt x="51" y="675"/>
                    <a:pt x="52" y="673"/>
                    <a:pt x="53" y="672"/>
                  </a:cubicBezTo>
                  <a:cubicBezTo>
                    <a:pt x="54" y="671"/>
                    <a:pt x="54" y="669"/>
                    <a:pt x="55" y="667"/>
                  </a:cubicBezTo>
                  <a:cubicBezTo>
                    <a:pt x="56" y="666"/>
                    <a:pt x="55" y="665"/>
                    <a:pt x="56" y="664"/>
                  </a:cubicBezTo>
                  <a:cubicBezTo>
                    <a:pt x="57" y="663"/>
                    <a:pt x="57" y="661"/>
                    <a:pt x="58" y="661"/>
                  </a:cubicBezTo>
                  <a:cubicBezTo>
                    <a:pt x="59" y="660"/>
                    <a:pt x="58" y="658"/>
                    <a:pt x="59" y="657"/>
                  </a:cubicBezTo>
                  <a:cubicBezTo>
                    <a:pt x="60" y="655"/>
                    <a:pt x="61" y="653"/>
                    <a:pt x="62" y="651"/>
                  </a:cubicBezTo>
                  <a:cubicBezTo>
                    <a:pt x="62" y="650"/>
                    <a:pt x="63" y="650"/>
                    <a:pt x="63" y="648"/>
                  </a:cubicBezTo>
                  <a:cubicBezTo>
                    <a:pt x="63" y="647"/>
                    <a:pt x="64" y="647"/>
                    <a:pt x="64" y="646"/>
                  </a:cubicBezTo>
                  <a:cubicBezTo>
                    <a:pt x="64" y="646"/>
                    <a:pt x="65" y="646"/>
                    <a:pt x="65" y="645"/>
                  </a:cubicBezTo>
                  <a:cubicBezTo>
                    <a:pt x="65" y="643"/>
                    <a:pt x="67" y="642"/>
                    <a:pt x="68" y="640"/>
                  </a:cubicBezTo>
                  <a:cubicBezTo>
                    <a:pt x="68" y="639"/>
                    <a:pt x="69" y="637"/>
                    <a:pt x="70" y="637"/>
                  </a:cubicBezTo>
                  <a:cubicBezTo>
                    <a:pt x="72" y="635"/>
                    <a:pt x="72" y="633"/>
                    <a:pt x="73" y="632"/>
                  </a:cubicBezTo>
                  <a:cubicBezTo>
                    <a:pt x="75" y="630"/>
                    <a:pt x="77" y="628"/>
                    <a:pt x="79" y="626"/>
                  </a:cubicBezTo>
                  <a:cubicBezTo>
                    <a:pt x="81" y="625"/>
                    <a:pt x="83" y="622"/>
                    <a:pt x="85" y="621"/>
                  </a:cubicBezTo>
                  <a:cubicBezTo>
                    <a:pt x="88" y="620"/>
                    <a:pt x="89" y="618"/>
                    <a:pt x="92" y="617"/>
                  </a:cubicBezTo>
                  <a:cubicBezTo>
                    <a:pt x="94" y="616"/>
                    <a:pt x="95" y="615"/>
                    <a:pt x="97" y="614"/>
                  </a:cubicBezTo>
                  <a:cubicBezTo>
                    <a:pt x="98" y="613"/>
                    <a:pt x="101" y="613"/>
                    <a:pt x="102" y="611"/>
                  </a:cubicBezTo>
                  <a:cubicBezTo>
                    <a:pt x="103" y="609"/>
                    <a:pt x="106" y="610"/>
                    <a:pt x="107" y="608"/>
                  </a:cubicBezTo>
                  <a:cubicBezTo>
                    <a:pt x="107" y="606"/>
                    <a:pt x="109" y="607"/>
                    <a:pt x="110" y="605"/>
                  </a:cubicBezTo>
                  <a:cubicBezTo>
                    <a:pt x="111" y="604"/>
                    <a:pt x="113" y="603"/>
                    <a:pt x="114" y="603"/>
                  </a:cubicBezTo>
                  <a:cubicBezTo>
                    <a:pt x="116" y="603"/>
                    <a:pt x="116" y="601"/>
                    <a:pt x="118" y="602"/>
                  </a:cubicBezTo>
                  <a:cubicBezTo>
                    <a:pt x="120" y="599"/>
                    <a:pt x="122" y="597"/>
                    <a:pt x="124" y="595"/>
                  </a:cubicBezTo>
                  <a:cubicBezTo>
                    <a:pt x="124" y="595"/>
                    <a:pt x="124" y="594"/>
                    <a:pt x="124" y="593"/>
                  </a:cubicBezTo>
                  <a:cubicBezTo>
                    <a:pt x="125" y="592"/>
                    <a:pt x="125" y="592"/>
                    <a:pt x="125" y="592"/>
                  </a:cubicBezTo>
                  <a:cubicBezTo>
                    <a:pt x="125" y="590"/>
                    <a:pt x="125" y="588"/>
                    <a:pt x="125" y="586"/>
                  </a:cubicBezTo>
                  <a:cubicBezTo>
                    <a:pt x="125" y="586"/>
                    <a:pt x="125" y="585"/>
                    <a:pt x="124" y="585"/>
                  </a:cubicBezTo>
                  <a:cubicBezTo>
                    <a:pt x="124" y="582"/>
                    <a:pt x="124" y="579"/>
                    <a:pt x="124" y="577"/>
                  </a:cubicBezTo>
                  <a:cubicBezTo>
                    <a:pt x="124" y="576"/>
                    <a:pt x="123" y="576"/>
                    <a:pt x="123" y="576"/>
                  </a:cubicBezTo>
                  <a:cubicBezTo>
                    <a:pt x="123" y="573"/>
                    <a:pt x="123" y="570"/>
                    <a:pt x="123" y="568"/>
                  </a:cubicBezTo>
                  <a:cubicBezTo>
                    <a:pt x="122" y="567"/>
                    <a:pt x="122" y="567"/>
                    <a:pt x="121" y="566"/>
                  </a:cubicBezTo>
                  <a:cubicBezTo>
                    <a:pt x="121" y="563"/>
                    <a:pt x="121" y="560"/>
                    <a:pt x="121" y="557"/>
                  </a:cubicBezTo>
                  <a:cubicBezTo>
                    <a:pt x="121" y="556"/>
                    <a:pt x="121" y="556"/>
                    <a:pt x="120" y="555"/>
                  </a:cubicBezTo>
                  <a:cubicBezTo>
                    <a:pt x="120" y="553"/>
                    <a:pt x="120" y="550"/>
                    <a:pt x="120" y="547"/>
                  </a:cubicBezTo>
                  <a:cubicBezTo>
                    <a:pt x="120" y="547"/>
                    <a:pt x="119" y="547"/>
                    <a:pt x="119" y="546"/>
                  </a:cubicBezTo>
                  <a:cubicBezTo>
                    <a:pt x="119" y="544"/>
                    <a:pt x="119" y="541"/>
                    <a:pt x="119" y="538"/>
                  </a:cubicBezTo>
                  <a:cubicBezTo>
                    <a:pt x="118" y="538"/>
                    <a:pt x="118" y="537"/>
                    <a:pt x="118" y="537"/>
                  </a:cubicBezTo>
                  <a:cubicBezTo>
                    <a:pt x="118" y="530"/>
                    <a:pt x="118" y="524"/>
                    <a:pt x="118" y="517"/>
                  </a:cubicBezTo>
                  <a:cubicBezTo>
                    <a:pt x="117" y="516"/>
                    <a:pt x="117" y="516"/>
                    <a:pt x="116" y="515"/>
                  </a:cubicBezTo>
                  <a:cubicBezTo>
                    <a:pt x="116" y="507"/>
                    <a:pt x="116" y="499"/>
                    <a:pt x="116" y="491"/>
                  </a:cubicBezTo>
                  <a:cubicBezTo>
                    <a:pt x="117" y="491"/>
                    <a:pt x="117" y="490"/>
                    <a:pt x="117" y="490"/>
                  </a:cubicBezTo>
                  <a:cubicBezTo>
                    <a:pt x="117" y="484"/>
                    <a:pt x="117" y="478"/>
                    <a:pt x="117" y="471"/>
                  </a:cubicBezTo>
                  <a:cubicBezTo>
                    <a:pt x="116" y="470"/>
                    <a:pt x="116" y="469"/>
                    <a:pt x="114" y="469"/>
                  </a:cubicBezTo>
                  <a:cubicBezTo>
                    <a:pt x="113" y="468"/>
                    <a:pt x="112" y="467"/>
                    <a:pt x="111" y="466"/>
                  </a:cubicBezTo>
                  <a:cubicBezTo>
                    <a:pt x="110" y="465"/>
                    <a:pt x="108" y="464"/>
                    <a:pt x="108" y="462"/>
                  </a:cubicBezTo>
                  <a:cubicBezTo>
                    <a:pt x="108" y="461"/>
                    <a:pt x="106" y="460"/>
                    <a:pt x="105" y="459"/>
                  </a:cubicBezTo>
                  <a:cubicBezTo>
                    <a:pt x="106" y="457"/>
                    <a:pt x="104" y="457"/>
                    <a:pt x="104" y="455"/>
                  </a:cubicBezTo>
                  <a:cubicBezTo>
                    <a:pt x="104" y="454"/>
                    <a:pt x="102" y="453"/>
                    <a:pt x="102" y="451"/>
                  </a:cubicBezTo>
                  <a:cubicBezTo>
                    <a:pt x="102" y="450"/>
                    <a:pt x="102" y="449"/>
                    <a:pt x="102" y="447"/>
                  </a:cubicBezTo>
                  <a:cubicBezTo>
                    <a:pt x="101" y="447"/>
                    <a:pt x="101" y="446"/>
                    <a:pt x="100" y="446"/>
                  </a:cubicBezTo>
                  <a:cubicBezTo>
                    <a:pt x="100" y="445"/>
                    <a:pt x="100" y="443"/>
                    <a:pt x="100" y="442"/>
                  </a:cubicBezTo>
                  <a:cubicBezTo>
                    <a:pt x="100" y="441"/>
                    <a:pt x="99" y="441"/>
                    <a:pt x="99" y="440"/>
                  </a:cubicBezTo>
                  <a:cubicBezTo>
                    <a:pt x="99" y="434"/>
                    <a:pt x="99" y="428"/>
                    <a:pt x="99" y="422"/>
                  </a:cubicBezTo>
                  <a:cubicBezTo>
                    <a:pt x="99" y="421"/>
                    <a:pt x="99" y="421"/>
                    <a:pt x="100" y="421"/>
                  </a:cubicBezTo>
                  <a:cubicBezTo>
                    <a:pt x="100" y="418"/>
                    <a:pt x="100" y="416"/>
                    <a:pt x="100" y="414"/>
                  </a:cubicBezTo>
                  <a:cubicBezTo>
                    <a:pt x="100" y="413"/>
                    <a:pt x="101" y="413"/>
                    <a:pt x="101" y="413"/>
                  </a:cubicBezTo>
                  <a:cubicBezTo>
                    <a:pt x="101" y="411"/>
                    <a:pt x="101" y="410"/>
                    <a:pt x="101" y="409"/>
                  </a:cubicBezTo>
                  <a:cubicBezTo>
                    <a:pt x="102" y="408"/>
                    <a:pt x="102" y="408"/>
                    <a:pt x="103" y="407"/>
                  </a:cubicBezTo>
                  <a:cubicBezTo>
                    <a:pt x="103" y="406"/>
                    <a:pt x="103" y="404"/>
                    <a:pt x="103" y="403"/>
                  </a:cubicBezTo>
                  <a:cubicBezTo>
                    <a:pt x="104" y="400"/>
                    <a:pt x="105" y="397"/>
                    <a:pt x="107" y="394"/>
                  </a:cubicBezTo>
                  <a:cubicBezTo>
                    <a:pt x="108" y="392"/>
                    <a:pt x="109" y="389"/>
                    <a:pt x="111" y="387"/>
                  </a:cubicBezTo>
                  <a:cubicBezTo>
                    <a:pt x="113" y="385"/>
                    <a:pt x="113" y="382"/>
                    <a:pt x="116" y="381"/>
                  </a:cubicBezTo>
                  <a:cubicBezTo>
                    <a:pt x="116" y="379"/>
                    <a:pt x="117" y="378"/>
                    <a:pt x="118" y="377"/>
                  </a:cubicBezTo>
                  <a:cubicBezTo>
                    <a:pt x="117" y="376"/>
                    <a:pt x="117" y="375"/>
                    <a:pt x="117" y="373"/>
                  </a:cubicBezTo>
                  <a:cubicBezTo>
                    <a:pt x="115" y="372"/>
                    <a:pt x="117" y="369"/>
                    <a:pt x="115" y="368"/>
                  </a:cubicBezTo>
                  <a:cubicBezTo>
                    <a:pt x="115" y="366"/>
                    <a:pt x="115" y="364"/>
                    <a:pt x="115" y="362"/>
                  </a:cubicBezTo>
                  <a:cubicBezTo>
                    <a:pt x="114" y="361"/>
                    <a:pt x="114" y="361"/>
                    <a:pt x="113" y="360"/>
                  </a:cubicBezTo>
                  <a:cubicBezTo>
                    <a:pt x="113" y="359"/>
                    <a:pt x="113" y="357"/>
                    <a:pt x="113" y="355"/>
                  </a:cubicBezTo>
                  <a:cubicBezTo>
                    <a:pt x="113" y="355"/>
                    <a:pt x="113" y="354"/>
                    <a:pt x="112" y="354"/>
                  </a:cubicBezTo>
                  <a:cubicBezTo>
                    <a:pt x="112" y="352"/>
                    <a:pt x="112" y="350"/>
                    <a:pt x="112" y="348"/>
                  </a:cubicBezTo>
                  <a:cubicBezTo>
                    <a:pt x="112" y="348"/>
                    <a:pt x="111" y="348"/>
                    <a:pt x="111" y="347"/>
                  </a:cubicBezTo>
                  <a:cubicBezTo>
                    <a:pt x="110" y="346"/>
                    <a:pt x="111" y="345"/>
                    <a:pt x="111" y="343"/>
                  </a:cubicBezTo>
                  <a:cubicBezTo>
                    <a:pt x="111" y="342"/>
                    <a:pt x="109" y="342"/>
                    <a:pt x="109" y="340"/>
                  </a:cubicBezTo>
                  <a:cubicBezTo>
                    <a:pt x="110" y="338"/>
                    <a:pt x="108" y="338"/>
                    <a:pt x="108" y="336"/>
                  </a:cubicBezTo>
                  <a:cubicBezTo>
                    <a:pt x="108" y="335"/>
                    <a:pt x="109" y="333"/>
                    <a:pt x="107" y="333"/>
                  </a:cubicBezTo>
                  <a:cubicBezTo>
                    <a:pt x="107" y="330"/>
                    <a:pt x="107" y="327"/>
                    <a:pt x="107" y="324"/>
                  </a:cubicBezTo>
                  <a:cubicBezTo>
                    <a:pt x="106" y="324"/>
                    <a:pt x="106" y="323"/>
                    <a:pt x="105" y="323"/>
                  </a:cubicBezTo>
                  <a:cubicBezTo>
                    <a:pt x="105" y="318"/>
                    <a:pt x="105" y="313"/>
                    <a:pt x="105" y="308"/>
                  </a:cubicBezTo>
                  <a:cubicBezTo>
                    <a:pt x="106" y="308"/>
                    <a:pt x="106" y="307"/>
                    <a:pt x="107" y="307"/>
                  </a:cubicBezTo>
                  <a:cubicBezTo>
                    <a:pt x="107" y="306"/>
                    <a:pt x="107" y="305"/>
                    <a:pt x="107" y="304"/>
                  </a:cubicBezTo>
                  <a:cubicBezTo>
                    <a:pt x="107" y="304"/>
                    <a:pt x="107" y="303"/>
                    <a:pt x="108" y="303"/>
                  </a:cubicBezTo>
                  <a:cubicBezTo>
                    <a:pt x="108" y="302"/>
                    <a:pt x="108" y="301"/>
                    <a:pt x="108" y="300"/>
                  </a:cubicBezTo>
                  <a:cubicBezTo>
                    <a:pt x="109" y="300"/>
                    <a:pt x="109" y="299"/>
                    <a:pt x="109" y="299"/>
                  </a:cubicBezTo>
                  <a:cubicBezTo>
                    <a:pt x="109" y="295"/>
                    <a:pt x="109" y="292"/>
                    <a:pt x="109" y="288"/>
                  </a:cubicBezTo>
                  <a:cubicBezTo>
                    <a:pt x="109" y="288"/>
                    <a:pt x="109" y="287"/>
                    <a:pt x="108" y="287"/>
                  </a:cubicBezTo>
                  <a:cubicBezTo>
                    <a:pt x="108" y="285"/>
                    <a:pt x="108" y="282"/>
                    <a:pt x="108" y="280"/>
                  </a:cubicBezTo>
                  <a:cubicBezTo>
                    <a:pt x="108" y="279"/>
                    <a:pt x="107" y="279"/>
                    <a:pt x="107" y="279"/>
                  </a:cubicBezTo>
                  <a:cubicBezTo>
                    <a:pt x="107" y="277"/>
                    <a:pt x="107" y="274"/>
                    <a:pt x="107" y="272"/>
                  </a:cubicBezTo>
                  <a:cubicBezTo>
                    <a:pt x="106" y="272"/>
                    <a:pt x="106" y="271"/>
                    <a:pt x="105" y="271"/>
                  </a:cubicBezTo>
                  <a:cubicBezTo>
                    <a:pt x="105" y="265"/>
                    <a:pt x="105" y="260"/>
                    <a:pt x="105" y="255"/>
                  </a:cubicBezTo>
                  <a:cubicBezTo>
                    <a:pt x="105" y="254"/>
                    <a:pt x="105" y="254"/>
                    <a:pt x="105" y="254"/>
                  </a:cubicBezTo>
                  <a:cubicBezTo>
                    <a:pt x="104" y="253"/>
                    <a:pt x="104" y="253"/>
                    <a:pt x="104" y="253"/>
                  </a:cubicBezTo>
                  <a:cubicBezTo>
                    <a:pt x="104" y="247"/>
                    <a:pt x="104" y="241"/>
                    <a:pt x="104" y="235"/>
                  </a:cubicBezTo>
                  <a:cubicBezTo>
                    <a:pt x="104" y="234"/>
                    <a:pt x="105" y="234"/>
                    <a:pt x="105" y="233"/>
                  </a:cubicBezTo>
                  <a:cubicBezTo>
                    <a:pt x="106" y="230"/>
                    <a:pt x="105" y="227"/>
                    <a:pt x="105" y="224"/>
                  </a:cubicBezTo>
                  <a:cubicBezTo>
                    <a:pt x="106" y="223"/>
                    <a:pt x="106" y="223"/>
                    <a:pt x="107" y="223"/>
                  </a:cubicBezTo>
                  <a:cubicBezTo>
                    <a:pt x="107" y="222"/>
                    <a:pt x="107" y="221"/>
                    <a:pt x="107" y="220"/>
                  </a:cubicBezTo>
                  <a:cubicBezTo>
                    <a:pt x="107" y="219"/>
                    <a:pt x="108" y="219"/>
                    <a:pt x="108" y="219"/>
                  </a:cubicBezTo>
                  <a:cubicBezTo>
                    <a:pt x="108" y="216"/>
                    <a:pt x="108" y="214"/>
                    <a:pt x="108" y="212"/>
                  </a:cubicBezTo>
                  <a:cubicBezTo>
                    <a:pt x="109" y="211"/>
                    <a:pt x="109" y="211"/>
                    <a:pt x="109" y="211"/>
                  </a:cubicBezTo>
                  <a:cubicBezTo>
                    <a:pt x="109" y="208"/>
                    <a:pt x="109" y="204"/>
                    <a:pt x="109" y="201"/>
                  </a:cubicBezTo>
                  <a:cubicBezTo>
                    <a:pt x="110" y="201"/>
                    <a:pt x="110" y="200"/>
                    <a:pt x="111" y="200"/>
                  </a:cubicBezTo>
                  <a:cubicBezTo>
                    <a:pt x="111" y="197"/>
                    <a:pt x="111" y="194"/>
                    <a:pt x="111" y="190"/>
                  </a:cubicBezTo>
                  <a:cubicBezTo>
                    <a:pt x="111" y="190"/>
                    <a:pt x="111" y="190"/>
                    <a:pt x="112" y="189"/>
                  </a:cubicBezTo>
                  <a:cubicBezTo>
                    <a:pt x="112" y="187"/>
                    <a:pt x="112" y="185"/>
                    <a:pt x="112" y="183"/>
                  </a:cubicBezTo>
                  <a:cubicBezTo>
                    <a:pt x="112" y="182"/>
                    <a:pt x="113" y="182"/>
                    <a:pt x="113" y="181"/>
                  </a:cubicBezTo>
                  <a:cubicBezTo>
                    <a:pt x="113" y="178"/>
                    <a:pt x="113" y="174"/>
                    <a:pt x="113" y="171"/>
                  </a:cubicBezTo>
                  <a:cubicBezTo>
                    <a:pt x="114" y="170"/>
                    <a:pt x="114" y="170"/>
                    <a:pt x="115" y="169"/>
                  </a:cubicBezTo>
                  <a:cubicBezTo>
                    <a:pt x="115" y="168"/>
                    <a:pt x="115" y="166"/>
                    <a:pt x="115" y="164"/>
                  </a:cubicBezTo>
                  <a:cubicBezTo>
                    <a:pt x="115" y="164"/>
                    <a:pt x="115" y="163"/>
                    <a:pt x="115" y="163"/>
                  </a:cubicBezTo>
                  <a:cubicBezTo>
                    <a:pt x="117" y="160"/>
                    <a:pt x="119" y="157"/>
                    <a:pt x="120" y="154"/>
                  </a:cubicBezTo>
                  <a:cubicBezTo>
                    <a:pt x="120" y="153"/>
                    <a:pt x="120" y="153"/>
                    <a:pt x="121" y="153"/>
                  </a:cubicBezTo>
                  <a:cubicBezTo>
                    <a:pt x="122" y="151"/>
                    <a:pt x="123" y="150"/>
                    <a:pt x="124" y="148"/>
                  </a:cubicBezTo>
                  <a:cubicBezTo>
                    <a:pt x="126" y="145"/>
                    <a:pt x="130" y="142"/>
                    <a:pt x="132" y="140"/>
                  </a:cubicBezTo>
                  <a:cubicBezTo>
                    <a:pt x="138" y="137"/>
                    <a:pt x="143" y="135"/>
                    <a:pt x="148" y="132"/>
                  </a:cubicBezTo>
                  <a:cubicBezTo>
                    <a:pt x="149" y="131"/>
                    <a:pt x="150" y="129"/>
                    <a:pt x="152" y="128"/>
                  </a:cubicBezTo>
                  <a:cubicBezTo>
                    <a:pt x="153" y="126"/>
                    <a:pt x="154" y="124"/>
                    <a:pt x="155" y="122"/>
                  </a:cubicBezTo>
                  <a:cubicBezTo>
                    <a:pt x="155" y="119"/>
                    <a:pt x="155" y="116"/>
                    <a:pt x="155" y="113"/>
                  </a:cubicBezTo>
                  <a:cubicBezTo>
                    <a:pt x="154" y="112"/>
                    <a:pt x="153" y="111"/>
                    <a:pt x="152" y="111"/>
                  </a:cubicBezTo>
                  <a:cubicBezTo>
                    <a:pt x="152" y="108"/>
                    <a:pt x="152" y="105"/>
                    <a:pt x="152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1" y="98"/>
                    <a:pt x="151" y="95"/>
                    <a:pt x="151" y="92"/>
                  </a:cubicBezTo>
                  <a:cubicBezTo>
                    <a:pt x="151" y="91"/>
                    <a:pt x="150" y="91"/>
                    <a:pt x="150" y="91"/>
                  </a:cubicBezTo>
                  <a:cubicBezTo>
                    <a:pt x="150" y="90"/>
                    <a:pt x="150" y="90"/>
                    <a:pt x="150" y="90"/>
                  </a:cubicBezTo>
                  <a:cubicBezTo>
                    <a:pt x="150" y="84"/>
                    <a:pt x="150" y="77"/>
                    <a:pt x="150" y="71"/>
                  </a:cubicBezTo>
                  <a:cubicBezTo>
                    <a:pt x="150" y="70"/>
                    <a:pt x="149" y="70"/>
                    <a:pt x="149" y="70"/>
                  </a:cubicBezTo>
                  <a:cubicBezTo>
                    <a:pt x="149" y="70"/>
                    <a:pt x="149" y="69"/>
                    <a:pt x="148" y="69"/>
                  </a:cubicBezTo>
                  <a:cubicBezTo>
                    <a:pt x="148" y="68"/>
                    <a:pt x="148" y="67"/>
                    <a:pt x="148" y="67"/>
                  </a:cubicBezTo>
                  <a:cubicBezTo>
                    <a:pt x="148" y="59"/>
                    <a:pt x="148" y="51"/>
                    <a:pt x="148" y="43"/>
                  </a:cubicBezTo>
                  <a:cubicBezTo>
                    <a:pt x="149" y="43"/>
                    <a:pt x="149" y="43"/>
                    <a:pt x="150" y="42"/>
                  </a:cubicBezTo>
                  <a:cubicBezTo>
                    <a:pt x="150" y="41"/>
                    <a:pt x="149" y="41"/>
                    <a:pt x="150" y="40"/>
                  </a:cubicBezTo>
                  <a:cubicBezTo>
                    <a:pt x="150" y="39"/>
                    <a:pt x="150" y="38"/>
                    <a:pt x="150" y="36"/>
                  </a:cubicBezTo>
                  <a:cubicBezTo>
                    <a:pt x="152" y="36"/>
                    <a:pt x="150" y="33"/>
                    <a:pt x="152" y="32"/>
                  </a:cubicBezTo>
                  <a:cubicBezTo>
                    <a:pt x="153" y="31"/>
                    <a:pt x="151" y="29"/>
                    <a:pt x="153" y="28"/>
                  </a:cubicBezTo>
                  <a:cubicBezTo>
                    <a:pt x="154" y="25"/>
                    <a:pt x="156" y="24"/>
                    <a:pt x="157" y="21"/>
                  </a:cubicBezTo>
                  <a:cubicBezTo>
                    <a:pt x="159" y="20"/>
                    <a:pt x="159" y="18"/>
                    <a:pt x="160" y="17"/>
                  </a:cubicBezTo>
                  <a:cubicBezTo>
                    <a:pt x="161" y="16"/>
                    <a:pt x="162" y="15"/>
                    <a:pt x="164" y="13"/>
                  </a:cubicBezTo>
                  <a:cubicBezTo>
                    <a:pt x="164" y="13"/>
                    <a:pt x="164" y="13"/>
                    <a:pt x="165" y="13"/>
                  </a:cubicBezTo>
                  <a:cubicBezTo>
                    <a:pt x="166" y="13"/>
                    <a:pt x="167" y="11"/>
                    <a:pt x="168" y="11"/>
                  </a:cubicBezTo>
                  <a:cubicBezTo>
                    <a:pt x="170" y="10"/>
                    <a:pt x="171" y="9"/>
                    <a:pt x="172" y="9"/>
                  </a:cubicBezTo>
                  <a:cubicBezTo>
                    <a:pt x="174" y="8"/>
                    <a:pt x="175" y="7"/>
                    <a:pt x="176" y="7"/>
                  </a:cubicBezTo>
                  <a:cubicBezTo>
                    <a:pt x="178" y="6"/>
                    <a:pt x="179" y="5"/>
                    <a:pt x="181" y="4"/>
                  </a:cubicBezTo>
                  <a:cubicBezTo>
                    <a:pt x="182" y="3"/>
                    <a:pt x="184" y="5"/>
                    <a:pt x="185" y="3"/>
                  </a:cubicBezTo>
                  <a:cubicBezTo>
                    <a:pt x="186" y="2"/>
                    <a:pt x="188" y="3"/>
                    <a:pt x="189" y="2"/>
                  </a:cubicBezTo>
                  <a:cubicBezTo>
                    <a:pt x="190" y="1"/>
                    <a:pt x="192" y="1"/>
                    <a:pt x="193" y="1"/>
                  </a:cubicBezTo>
                  <a:cubicBezTo>
                    <a:pt x="194" y="1"/>
                    <a:pt x="194" y="1"/>
                    <a:pt x="194" y="0"/>
                  </a:cubicBezTo>
                  <a:cubicBezTo>
                    <a:pt x="201" y="0"/>
                    <a:pt x="208" y="0"/>
                    <a:pt x="215" y="0"/>
                  </a:cubicBezTo>
                  <a:cubicBezTo>
                    <a:pt x="215" y="1"/>
                    <a:pt x="215" y="1"/>
                    <a:pt x="216" y="1"/>
                  </a:cubicBezTo>
                  <a:cubicBezTo>
                    <a:pt x="218" y="1"/>
                    <a:pt x="221" y="1"/>
                    <a:pt x="224" y="1"/>
                  </a:cubicBezTo>
                  <a:cubicBezTo>
                    <a:pt x="224" y="2"/>
                    <a:pt x="225" y="2"/>
                    <a:pt x="225" y="3"/>
                  </a:cubicBezTo>
                  <a:cubicBezTo>
                    <a:pt x="227" y="3"/>
                    <a:pt x="229" y="3"/>
                    <a:pt x="230" y="3"/>
                  </a:cubicBezTo>
                  <a:cubicBezTo>
                    <a:pt x="231" y="3"/>
                    <a:pt x="231" y="3"/>
                    <a:pt x="232" y="4"/>
                  </a:cubicBezTo>
                  <a:cubicBezTo>
                    <a:pt x="232" y="4"/>
                    <a:pt x="233" y="4"/>
                    <a:pt x="234" y="4"/>
                  </a:cubicBezTo>
                  <a:cubicBezTo>
                    <a:pt x="235" y="4"/>
                    <a:pt x="235" y="5"/>
                    <a:pt x="235" y="5"/>
                  </a:cubicBezTo>
                  <a:cubicBezTo>
                    <a:pt x="239" y="6"/>
                    <a:pt x="242" y="7"/>
                    <a:pt x="245" y="9"/>
                  </a:cubicBezTo>
                  <a:cubicBezTo>
                    <a:pt x="246" y="10"/>
                    <a:pt x="247" y="10"/>
                    <a:pt x="247" y="10"/>
                  </a:cubicBezTo>
                  <a:cubicBezTo>
                    <a:pt x="248" y="11"/>
                    <a:pt x="249" y="11"/>
                    <a:pt x="250" y="11"/>
                  </a:cubicBezTo>
                  <a:cubicBezTo>
                    <a:pt x="250" y="12"/>
                    <a:pt x="251" y="12"/>
                    <a:pt x="252" y="13"/>
                  </a:cubicBezTo>
                  <a:cubicBezTo>
                    <a:pt x="253" y="14"/>
                    <a:pt x="255" y="15"/>
                    <a:pt x="257" y="17"/>
                  </a:cubicBezTo>
                  <a:cubicBezTo>
                    <a:pt x="258" y="18"/>
                    <a:pt x="258" y="21"/>
                    <a:pt x="260" y="22"/>
                  </a:cubicBezTo>
                  <a:cubicBezTo>
                    <a:pt x="260" y="24"/>
                    <a:pt x="260" y="26"/>
                    <a:pt x="260" y="27"/>
                  </a:cubicBezTo>
                  <a:cubicBezTo>
                    <a:pt x="259" y="28"/>
                    <a:pt x="257" y="29"/>
                    <a:pt x="256" y="30"/>
                  </a:cubicBezTo>
                  <a:cubicBezTo>
                    <a:pt x="257" y="32"/>
                    <a:pt x="258" y="34"/>
                    <a:pt x="258" y="36"/>
                  </a:cubicBezTo>
                  <a:cubicBezTo>
                    <a:pt x="260" y="37"/>
                    <a:pt x="259" y="39"/>
                    <a:pt x="259" y="41"/>
                  </a:cubicBezTo>
                  <a:cubicBezTo>
                    <a:pt x="259" y="41"/>
                    <a:pt x="260" y="42"/>
                    <a:pt x="260" y="42"/>
                  </a:cubicBezTo>
                  <a:cubicBezTo>
                    <a:pt x="260" y="45"/>
                    <a:pt x="260" y="47"/>
                    <a:pt x="260" y="50"/>
                  </a:cubicBezTo>
                  <a:cubicBezTo>
                    <a:pt x="261" y="50"/>
                    <a:pt x="261" y="51"/>
                    <a:pt x="262" y="51"/>
                  </a:cubicBezTo>
                  <a:cubicBezTo>
                    <a:pt x="262" y="53"/>
                    <a:pt x="262" y="54"/>
                    <a:pt x="262" y="55"/>
                  </a:cubicBezTo>
                  <a:cubicBezTo>
                    <a:pt x="262" y="56"/>
                    <a:pt x="263" y="56"/>
                    <a:pt x="263" y="57"/>
                  </a:cubicBezTo>
                  <a:cubicBezTo>
                    <a:pt x="261" y="58"/>
                    <a:pt x="262" y="60"/>
                    <a:pt x="260" y="61"/>
                  </a:cubicBezTo>
                  <a:cubicBezTo>
                    <a:pt x="259" y="62"/>
                    <a:pt x="259" y="64"/>
                    <a:pt x="258" y="65"/>
                  </a:cubicBezTo>
                  <a:cubicBezTo>
                    <a:pt x="259" y="68"/>
                    <a:pt x="260" y="70"/>
                    <a:pt x="262" y="72"/>
                  </a:cubicBezTo>
                  <a:cubicBezTo>
                    <a:pt x="263" y="74"/>
                    <a:pt x="264" y="77"/>
                    <a:pt x="265" y="79"/>
                  </a:cubicBezTo>
                  <a:cubicBezTo>
                    <a:pt x="267" y="83"/>
                    <a:pt x="269" y="86"/>
                    <a:pt x="271" y="90"/>
                  </a:cubicBezTo>
                  <a:cubicBezTo>
                    <a:pt x="269" y="94"/>
                    <a:pt x="269" y="94"/>
                    <a:pt x="265" y="96"/>
                  </a:cubicBezTo>
                  <a:cubicBezTo>
                    <a:pt x="263" y="96"/>
                    <a:pt x="261" y="96"/>
                    <a:pt x="258" y="96"/>
                  </a:cubicBezTo>
                  <a:cubicBezTo>
                    <a:pt x="257" y="97"/>
                    <a:pt x="258" y="99"/>
                    <a:pt x="258" y="100"/>
                  </a:cubicBezTo>
                  <a:cubicBezTo>
                    <a:pt x="258" y="100"/>
                    <a:pt x="258" y="100"/>
                    <a:pt x="259" y="101"/>
                  </a:cubicBezTo>
                  <a:cubicBezTo>
                    <a:pt x="259" y="102"/>
                    <a:pt x="259" y="104"/>
                    <a:pt x="259" y="105"/>
                  </a:cubicBezTo>
                  <a:cubicBezTo>
                    <a:pt x="258" y="106"/>
                    <a:pt x="257" y="107"/>
                    <a:pt x="257" y="108"/>
                  </a:cubicBezTo>
                  <a:cubicBezTo>
                    <a:pt x="257" y="109"/>
                    <a:pt x="258" y="110"/>
                    <a:pt x="259" y="111"/>
                  </a:cubicBezTo>
                  <a:cubicBezTo>
                    <a:pt x="259" y="111"/>
                    <a:pt x="259" y="112"/>
                    <a:pt x="259" y="112"/>
                  </a:cubicBezTo>
                  <a:cubicBezTo>
                    <a:pt x="258" y="113"/>
                    <a:pt x="257" y="113"/>
                    <a:pt x="257" y="114"/>
                  </a:cubicBezTo>
                  <a:cubicBezTo>
                    <a:pt x="257" y="116"/>
                    <a:pt x="257" y="118"/>
                    <a:pt x="257" y="120"/>
                  </a:cubicBezTo>
                  <a:cubicBezTo>
                    <a:pt x="257" y="120"/>
                    <a:pt x="257" y="120"/>
                    <a:pt x="258" y="121"/>
                  </a:cubicBezTo>
                  <a:cubicBezTo>
                    <a:pt x="258" y="122"/>
                    <a:pt x="258" y="124"/>
                    <a:pt x="257" y="125"/>
                  </a:cubicBezTo>
                  <a:cubicBezTo>
                    <a:pt x="256" y="126"/>
                    <a:pt x="256" y="127"/>
                    <a:pt x="255" y="129"/>
                  </a:cubicBezTo>
                  <a:cubicBezTo>
                    <a:pt x="254" y="130"/>
                    <a:pt x="253" y="130"/>
                    <a:pt x="251" y="131"/>
                  </a:cubicBezTo>
                  <a:cubicBezTo>
                    <a:pt x="251" y="131"/>
                    <a:pt x="249" y="131"/>
                    <a:pt x="248" y="131"/>
                  </a:cubicBezTo>
                  <a:cubicBezTo>
                    <a:pt x="248" y="131"/>
                    <a:pt x="247" y="130"/>
                    <a:pt x="246" y="130"/>
                  </a:cubicBezTo>
                  <a:cubicBezTo>
                    <a:pt x="240" y="130"/>
                    <a:pt x="233" y="130"/>
                    <a:pt x="226" y="130"/>
                  </a:cubicBezTo>
                  <a:cubicBezTo>
                    <a:pt x="226" y="130"/>
                    <a:pt x="226" y="131"/>
                    <a:pt x="225" y="131"/>
                  </a:cubicBezTo>
                  <a:cubicBezTo>
                    <a:pt x="224" y="131"/>
                    <a:pt x="223" y="131"/>
                    <a:pt x="223" y="132"/>
                  </a:cubicBezTo>
                  <a:cubicBezTo>
                    <a:pt x="222" y="132"/>
                    <a:pt x="222" y="132"/>
                    <a:pt x="221" y="133"/>
                  </a:cubicBezTo>
                  <a:cubicBezTo>
                    <a:pt x="220" y="134"/>
                    <a:pt x="220" y="135"/>
                    <a:pt x="219" y="136"/>
                  </a:cubicBezTo>
                  <a:cubicBezTo>
                    <a:pt x="219" y="137"/>
                    <a:pt x="219" y="139"/>
                    <a:pt x="219" y="141"/>
                  </a:cubicBezTo>
                  <a:cubicBezTo>
                    <a:pt x="218" y="143"/>
                    <a:pt x="217" y="145"/>
                    <a:pt x="215" y="146"/>
                  </a:cubicBezTo>
                  <a:cubicBezTo>
                    <a:pt x="214" y="148"/>
                    <a:pt x="214" y="150"/>
                    <a:pt x="212" y="152"/>
                  </a:cubicBezTo>
                  <a:cubicBezTo>
                    <a:pt x="212" y="153"/>
                    <a:pt x="212" y="154"/>
                    <a:pt x="212" y="156"/>
                  </a:cubicBezTo>
                  <a:cubicBezTo>
                    <a:pt x="213" y="156"/>
                    <a:pt x="213" y="157"/>
                    <a:pt x="214" y="157"/>
                  </a:cubicBezTo>
                  <a:cubicBezTo>
                    <a:pt x="214" y="158"/>
                    <a:pt x="214" y="159"/>
                    <a:pt x="214" y="160"/>
                  </a:cubicBezTo>
                  <a:cubicBezTo>
                    <a:pt x="214" y="160"/>
                    <a:pt x="214" y="160"/>
                    <a:pt x="215" y="160"/>
                  </a:cubicBezTo>
                  <a:cubicBezTo>
                    <a:pt x="216" y="160"/>
                    <a:pt x="216" y="161"/>
                    <a:pt x="217" y="162"/>
                  </a:cubicBezTo>
                  <a:cubicBezTo>
                    <a:pt x="218" y="163"/>
                    <a:pt x="219" y="165"/>
                    <a:pt x="220" y="166"/>
                  </a:cubicBezTo>
                  <a:cubicBezTo>
                    <a:pt x="222" y="167"/>
                    <a:pt x="221" y="169"/>
                    <a:pt x="223" y="170"/>
                  </a:cubicBezTo>
                  <a:cubicBezTo>
                    <a:pt x="225" y="172"/>
                    <a:pt x="224" y="174"/>
                    <a:pt x="226" y="175"/>
                  </a:cubicBezTo>
                  <a:cubicBezTo>
                    <a:pt x="227" y="178"/>
                    <a:pt x="229" y="180"/>
                    <a:pt x="230" y="183"/>
                  </a:cubicBezTo>
                  <a:cubicBezTo>
                    <a:pt x="230" y="184"/>
                    <a:pt x="231" y="185"/>
                    <a:pt x="231" y="186"/>
                  </a:cubicBezTo>
                  <a:cubicBezTo>
                    <a:pt x="231" y="187"/>
                    <a:pt x="233" y="188"/>
                    <a:pt x="232" y="190"/>
                  </a:cubicBezTo>
                  <a:cubicBezTo>
                    <a:pt x="232" y="191"/>
                    <a:pt x="234" y="192"/>
                    <a:pt x="234" y="193"/>
                  </a:cubicBezTo>
                  <a:cubicBezTo>
                    <a:pt x="234" y="195"/>
                    <a:pt x="236" y="196"/>
                    <a:pt x="236" y="197"/>
                  </a:cubicBezTo>
                  <a:cubicBezTo>
                    <a:pt x="236" y="200"/>
                    <a:pt x="238" y="202"/>
                    <a:pt x="239" y="205"/>
                  </a:cubicBezTo>
                  <a:cubicBezTo>
                    <a:pt x="239" y="206"/>
                    <a:pt x="241" y="207"/>
                    <a:pt x="242" y="209"/>
                  </a:cubicBezTo>
                  <a:cubicBezTo>
                    <a:pt x="243" y="212"/>
                    <a:pt x="245" y="215"/>
                    <a:pt x="247" y="218"/>
                  </a:cubicBezTo>
                  <a:cubicBezTo>
                    <a:pt x="248" y="220"/>
                    <a:pt x="246" y="222"/>
                    <a:pt x="248" y="223"/>
                  </a:cubicBezTo>
                  <a:cubicBezTo>
                    <a:pt x="248" y="225"/>
                    <a:pt x="251" y="225"/>
                    <a:pt x="250" y="228"/>
                  </a:cubicBezTo>
                  <a:cubicBezTo>
                    <a:pt x="250" y="228"/>
                    <a:pt x="251" y="229"/>
                    <a:pt x="251" y="230"/>
                  </a:cubicBezTo>
                  <a:cubicBezTo>
                    <a:pt x="251" y="231"/>
                    <a:pt x="251" y="232"/>
                    <a:pt x="251" y="233"/>
                  </a:cubicBezTo>
                  <a:cubicBezTo>
                    <a:pt x="251" y="233"/>
                    <a:pt x="252" y="234"/>
                    <a:pt x="252" y="235"/>
                  </a:cubicBezTo>
                  <a:cubicBezTo>
                    <a:pt x="252" y="236"/>
                    <a:pt x="252" y="237"/>
                    <a:pt x="252" y="238"/>
                  </a:cubicBezTo>
                  <a:cubicBezTo>
                    <a:pt x="253" y="239"/>
                    <a:pt x="253" y="239"/>
                    <a:pt x="254" y="240"/>
                  </a:cubicBezTo>
                  <a:cubicBezTo>
                    <a:pt x="254" y="242"/>
                    <a:pt x="254" y="244"/>
                    <a:pt x="254" y="247"/>
                  </a:cubicBezTo>
                  <a:cubicBezTo>
                    <a:pt x="253" y="247"/>
                    <a:pt x="253" y="248"/>
                    <a:pt x="252" y="248"/>
                  </a:cubicBezTo>
                  <a:cubicBezTo>
                    <a:pt x="252" y="249"/>
                    <a:pt x="252" y="250"/>
                    <a:pt x="252" y="251"/>
                  </a:cubicBezTo>
                  <a:cubicBezTo>
                    <a:pt x="252" y="251"/>
                    <a:pt x="252" y="251"/>
                    <a:pt x="252" y="252"/>
                  </a:cubicBezTo>
                  <a:cubicBezTo>
                    <a:pt x="250" y="253"/>
                    <a:pt x="252" y="254"/>
                    <a:pt x="251" y="255"/>
                  </a:cubicBezTo>
                  <a:cubicBezTo>
                    <a:pt x="249" y="256"/>
                    <a:pt x="250" y="258"/>
                    <a:pt x="250" y="258"/>
                  </a:cubicBezTo>
                  <a:cubicBezTo>
                    <a:pt x="248" y="261"/>
                    <a:pt x="249" y="263"/>
                    <a:pt x="249" y="265"/>
                  </a:cubicBezTo>
                  <a:cubicBezTo>
                    <a:pt x="249" y="266"/>
                    <a:pt x="249" y="266"/>
                    <a:pt x="250" y="266"/>
                  </a:cubicBezTo>
                  <a:cubicBezTo>
                    <a:pt x="251" y="264"/>
                    <a:pt x="253" y="262"/>
                    <a:pt x="254" y="261"/>
                  </a:cubicBezTo>
                  <a:cubicBezTo>
                    <a:pt x="255" y="260"/>
                    <a:pt x="255" y="260"/>
                    <a:pt x="255" y="260"/>
                  </a:cubicBezTo>
                  <a:cubicBezTo>
                    <a:pt x="255" y="258"/>
                    <a:pt x="256" y="258"/>
                    <a:pt x="257" y="257"/>
                  </a:cubicBezTo>
                  <a:cubicBezTo>
                    <a:pt x="258" y="256"/>
                    <a:pt x="259" y="255"/>
                    <a:pt x="259" y="253"/>
                  </a:cubicBezTo>
                  <a:cubicBezTo>
                    <a:pt x="260" y="252"/>
                    <a:pt x="261" y="251"/>
                    <a:pt x="262" y="250"/>
                  </a:cubicBezTo>
                  <a:cubicBezTo>
                    <a:pt x="263" y="249"/>
                    <a:pt x="264" y="248"/>
                    <a:pt x="264" y="246"/>
                  </a:cubicBezTo>
                  <a:cubicBezTo>
                    <a:pt x="265" y="246"/>
                    <a:pt x="265" y="245"/>
                    <a:pt x="266" y="243"/>
                  </a:cubicBezTo>
                  <a:cubicBezTo>
                    <a:pt x="266" y="243"/>
                    <a:pt x="266" y="241"/>
                    <a:pt x="266" y="240"/>
                  </a:cubicBezTo>
                  <a:cubicBezTo>
                    <a:pt x="266" y="240"/>
                    <a:pt x="267" y="239"/>
                    <a:pt x="267" y="239"/>
                  </a:cubicBezTo>
                  <a:cubicBezTo>
                    <a:pt x="267" y="235"/>
                    <a:pt x="267" y="232"/>
                    <a:pt x="267" y="228"/>
                  </a:cubicBezTo>
                  <a:cubicBezTo>
                    <a:pt x="265" y="225"/>
                    <a:pt x="263" y="221"/>
                    <a:pt x="262" y="217"/>
                  </a:cubicBezTo>
                  <a:cubicBezTo>
                    <a:pt x="262" y="216"/>
                    <a:pt x="262" y="214"/>
                    <a:pt x="262" y="212"/>
                  </a:cubicBezTo>
                  <a:cubicBezTo>
                    <a:pt x="261" y="210"/>
                    <a:pt x="259" y="208"/>
                    <a:pt x="259" y="206"/>
                  </a:cubicBezTo>
                  <a:cubicBezTo>
                    <a:pt x="259" y="204"/>
                    <a:pt x="257" y="203"/>
                    <a:pt x="256" y="201"/>
                  </a:cubicBezTo>
                  <a:cubicBezTo>
                    <a:pt x="256" y="199"/>
                    <a:pt x="256" y="198"/>
                    <a:pt x="256" y="196"/>
                  </a:cubicBezTo>
                  <a:cubicBezTo>
                    <a:pt x="257" y="195"/>
                    <a:pt x="258" y="193"/>
                    <a:pt x="259" y="191"/>
                  </a:cubicBezTo>
                  <a:cubicBezTo>
                    <a:pt x="260" y="189"/>
                    <a:pt x="261" y="186"/>
                    <a:pt x="264" y="186"/>
                  </a:cubicBezTo>
                  <a:cubicBezTo>
                    <a:pt x="265" y="184"/>
                    <a:pt x="267" y="183"/>
                    <a:pt x="267" y="181"/>
                  </a:cubicBezTo>
                  <a:cubicBezTo>
                    <a:pt x="269" y="180"/>
                    <a:pt x="268" y="179"/>
                    <a:pt x="269" y="178"/>
                  </a:cubicBezTo>
                  <a:cubicBezTo>
                    <a:pt x="270" y="177"/>
                    <a:pt x="271" y="175"/>
                    <a:pt x="272" y="174"/>
                  </a:cubicBezTo>
                  <a:cubicBezTo>
                    <a:pt x="273" y="173"/>
                    <a:pt x="274" y="172"/>
                    <a:pt x="274" y="171"/>
                  </a:cubicBezTo>
                  <a:cubicBezTo>
                    <a:pt x="275" y="168"/>
                    <a:pt x="277" y="168"/>
                    <a:pt x="279" y="167"/>
                  </a:cubicBezTo>
                  <a:cubicBezTo>
                    <a:pt x="281" y="166"/>
                    <a:pt x="282" y="169"/>
                    <a:pt x="284" y="169"/>
                  </a:cubicBezTo>
                  <a:cubicBezTo>
                    <a:pt x="285" y="169"/>
                    <a:pt x="286" y="170"/>
                    <a:pt x="286" y="171"/>
                  </a:cubicBezTo>
                  <a:cubicBezTo>
                    <a:pt x="287" y="172"/>
                    <a:pt x="287" y="173"/>
                    <a:pt x="288" y="174"/>
                  </a:cubicBezTo>
                  <a:cubicBezTo>
                    <a:pt x="290" y="174"/>
                    <a:pt x="291" y="174"/>
                    <a:pt x="293" y="174"/>
                  </a:cubicBezTo>
                  <a:cubicBezTo>
                    <a:pt x="294" y="175"/>
                    <a:pt x="295" y="175"/>
                    <a:pt x="296" y="176"/>
                  </a:cubicBezTo>
                  <a:cubicBezTo>
                    <a:pt x="298" y="176"/>
                    <a:pt x="298" y="178"/>
                    <a:pt x="299" y="178"/>
                  </a:cubicBezTo>
                  <a:cubicBezTo>
                    <a:pt x="299" y="179"/>
                    <a:pt x="299" y="180"/>
                    <a:pt x="299" y="181"/>
                  </a:cubicBezTo>
                  <a:cubicBezTo>
                    <a:pt x="301" y="182"/>
                    <a:pt x="302" y="182"/>
                    <a:pt x="304" y="182"/>
                  </a:cubicBezTo>
                  <a:cubicBezTo>
                    <a:pt x="305" y="183"/>
                    <a:pt x="307" y="185"/>
                    <a:pt x="309" y="187"/>
                  </a:cubicBezTo>
                  <a:cubicBezTo>
                    <a:pt x="309" y="188"/>
                    <a:pt x="309" y="189"/>
                    <a:pt x="309" y="191"/>
                  </a:cubicBezTo>
                  <a:cubicBezTo>
                    <a:pt x="310" y="191"/>
                    <a:pt x="310" y="190"/>
                    <a:pt x="311" y="190"/>
                  </a:cubicBezTo>
                  <a:cubicBezTo>
                    <a:pt x="312" y="190"/>
                    <a:pt x="312" y="191"/>
                    <a:pt x="313" y="191"/>
                  </a:cubicBezTo>
                  <a:cubicBezTo>
                    <a:pt x="314" y="191"/>
                    <a:pt x="314" y="191"/>
                    <a:pt x="315" y="191"/>
                  </a:cubicBezTo>
                  <a:cubicBezTo>
                    <a:pt x="315" y="192"/>
                    <a:pt x="316" y="193"/>
                    <a:pt x="317" y="196"/>
                  </a:cubicBezTo>
                  <a:cubicBezTo>
                    <a:pt x="317" y="195"/>
                    <a:pt x="317" y="196"/>
                    <a:pt x="317" y="197"/>
                  </a:cubicBezTo>
                  <a:cubicBezTo>
                    <a:pt x="317" y="198"/>
                    <a:pt x="317" y="199"/>
                    <a:pt x="316" y="199"/>
                  </a:cubicBezTo>
                  <a:cubicBezTo>
                    <a:pt x="316" y="200"/>
                    <a:pt x="315" y="200"/>
                    <a:pt x="315" y="201"/>
                  </a:cubicBezTo>
                  <a:cubicBezTo>
                    <a:pt x="315" y="202"/>
                    <a:pt x="315" y="203"/>
                    <a:pt x="315" y="203"/>
                  </a:cubicBezTo>
                  <a:cubicBezTo>
                    <a:pt x="313" y="204"/>
                    <a:pt x="314" y="205"/>
                    <a:pt x="314" y="207"/>
                  </a:cubicBezTo>
                  <a:cubicBezTo>
                    <a:pt x="314" y="207"/>
                    <a:pt x="313" y="207"/>
                    <a:pt x="313" y="208"/>
                  </a:cubicBezTo>
                  <a:cubicBezTo>
                    <a:pt x="313" y="210"/>
                    <a:pt x="313" y="211"/>
                    <a:pt x="313" y="213"/>
                  </a:cubicBezTo>
                  <a:cubicBezTo>
                    <a:pt x="313" y="214"/>
                    <a:pt x="313" y="214"/>
                    <a:pt x="314" y="214"/>
                  </a:cubicBezTo>
                  <a:cubicBezTo>
                    <a:pt x="310" y="221"/>
                    <a:pt x="307" y="227"/>
                    <a:pt x="304" y="234"/>
                  </a:cubicBezTo>
                  <a:cubicBezTo>
                    <a:pt x="303" y="236"/>
                    <a:pt x="302" y="237"/>
                    <a:pt x="302" y="240"/>
                  </a:cubicBezTo>
                  <a:cubicBezTo>
                    <a:pt x="302" y="240"/>
                    <a:pt x="301" y="241"/>
                    <a:pt x="301" y="241"/>
                  </a:cubicBezTo>
                  <a:cubicBezTo>
                    <a:pt x="301" y="242"/>
                    <a:pt x="301" y="243"/>
                    <a:pt x="301" y="244"/>
                  </a:cubicBezTo>
                  <a:cubicBezTo>
                    <a:pt x="300" y="244"/>
                    <a:pt x="300" y="245"/>
                    <a:pt x="299" y="245"/>
                  </a:cubicBezTo>
                  <a:cubicBezTo>
                    <a:pt x="299" y="247"/>
                    <a:pt x="299" y="248"/>
                    <a:pt x="299" y="249"/>
                  </a:cubicBezTo>
                  <a:cubicBezTo>
                    <a:pt x="299" y="250"/>
                    <a:pt x="299" y="250"/>
                    <a:pt x="298" y="251"/>
                  </a:cubicBezTo>
                  <a:cubicBezTo>
                    <a:pt x="298" y="252"/>
                    <a:pt x="298" y="253"/>
                    <a:pt x="298" y="255"/>
                  </a:cubicBezTo>
                  <a:cubicBezTo>
                    <a:pt x="298" y="255"/>
                    <a:pt x="297" y="255"/>
                    <a:pt x="297" y="256"/>
                  </a:cubicBezTo>
                  <a:cubicBezTo>
                    <a:pt x="297" y="257"/>
                    <a:pt x="297" y="258"/>
                    <a:pt x="296" y="260"/>
                  </a:cubicBezTo>
                  <a:cubicBezTo>
                    <a:pt x="296" y="261"/>
                    <a:pt x="295" y="262"/>
                    <a:pt x="295" y="264"/>
                  </a:cubicBezTo>
                  <a:cubicBezTo>
                    <a:pt x="296" y="265"/>
                    <a:pt x="294" y="266"/>
                    <a:pt x="294" y="267"/>
                  </a:cubicBezTo>
                  <a:cubicBezTo>
                    <a:pt x="294" y="268"/>
                    <a:pt x="294" y="270"/>
                    <a:pt x="293" y="271"/>
                  </a:cubicBezTo>
                  <a:cubicBezTo>
                    <a:pt x="293" y="272"/>
                    <a:pt x="293" y="272"/>
                    <a:pt x="293" y="273"/>
                  </a:cubicBezTo>
                  <a:cubicBezTo>
                    <a:pt x="292" y="274"/>
                    <a:pt x="292" y="274"/>
                    <a:pt x="291" y="275"/>
                  </a:cubicBezTo>
                  <a:cubicBezTo>
                    <a:pt x="291" y="276"/>
                    <a:pt x="291" y="277"/>
                    <a:pt x="291" y="277"/>
                  </a:cubicBezTo>
                  <a:cubicBezTo>
                    <a:pt x="291" y="278"/>
                    <a:pt x="290" y="278"/>
                    <a:pt x="290" y="279"/>
                  </a:cubicBezTo>
                  <a:cubicBezTo>
                    <a:pt x="290" y="280"/>
                    <a:pt x="290" y="281"/>
                    <a:pt x="290" y="282"/>
                  </a:cubicBezTo>
                  <a:cubicBezTo>
                    <a:pt x="290" y="283"/>
                    <a:pt x="289" y="284"/>
                    <a:pt x="289" y="284"/>
                  </a:cubicBezTo>
                  <a:cubicBezTo>
                    <a:pt x="289" y="286"/>
                    <a:pt x="288" y="287"/>
                    <a:pt x="287" y="288"/>
                  </a:cubicBezTo>
                  <a:cubicBezTo>
                    <a:pt x="287" y="290"/>
                    <a:pt x="285" y="291"/>
                    <a:pt x="286" y="293"/>
                  </a:cubicBezTo>
                  <a:cubicBezTo>
                    <a:pt x="284" y="294"/>
                    <a:pt x="285" y="297"/>
                    <a:pt x="283" y="297"/>
                  </a:cubicBezTo>
                  <a:cubicBezTo>
                    <a:pt x="284" y="299"/>
                    <a:pt x="282" y="300"/>
                    <a:pt x="281" y="301"/>
                  </a:cubicBezTo>
                  <a:cubicBezTo>
                    <a:pt x="281" y="302"/>
                    <a:pt x="280" y="303"/>
                    <a:pt x="280" y="303"/>
                  </a:cubicBezTo>
                  <a:cubicBezTo>
                    <a:pt x="279" y="305"/>
                    <a:pt x="278" y="306"/>
                    <a:pt x="278" y="308"/>
                  </a:cubicBezTo>
                  <a:cubicBezTo>
                    <a:pt x="277" y="309"/>
                    <a:pt x="275" y="310"/>
                    <a:pt x="274" y="312"/>
                  </a:cubicBezTo>
                  <a:cubicBezTo>
                    <a:pt x="273" y="313"/>
                    <a:pt x="273" y="315"/>
                    <a:pt x="272" y="316"/>
                  </a:cubicBezTo>
                  <a:cubicBezTo>
                    <a:pt x="271" y="317"/>
                    <a:pt x="270" y="318"/>
                    <a:pt x="269" y="320"/>
                  </a:cubicBezTo>
                  <a:cubicBezTo>
                    <a:pt x="269" y="320"/>
                    <a:pt x="269" y="321"/>
                    <a:pt x="268" y="322"/>
                  </a:cubicBezTo>
                  <a:cubicBezTo>
                    <a:pt x="267" y="324"/>
                    <a:pt x="264" y="325"/>
                    <a:pt x="263" y="328"/>
                  </a:cubicBezTo>
                  <a:cubicBezTo>
                    <a:pt x="262" y="330"/>
                    <a:pt x="259" y="332"/>
                    <a:pt x="257" y="335"/>
                  </a:cubicBezTo>
                  <a:cubicBezTo>
                    <a:pt x="255" y="337"/>
                    <a:pt x="253" y="339"/>
                    <a:pt x="251" y="341"/>
                  </a:cubicBezTo>
                  <a:cubicBezTo>
                    <a:pt x="249" y="343"/>
                    <a:pt x="246" y="345"/>
                    <a:pt x="244" y="347"/>
                  </a:cubicBezTo>
                  <a:cubicBezTo>
                    <a:pt x="242" y="348"/>
                    <a:pt x="240" y="349"/>
                    <a:pt x="238" y="351"/>
                  </a:cubicBezTo>
                  <a:cubicBezTo>
                    <a:pt x="238" y="354"/>
                    <a:pt x="238" y="358"/>
                    <a:pt x="238" y="362"/>
                  </a:cubicBezTo>
                  <a:cubicBezTo>
                    <a:pt x="237" y="362"/>
                    <a:pt x="237" y="363"/>
                    <a:pt x="236" y="363"/>
                  </a:cubicBezTo>
                  <a:cubicBezTo>
                    <a:pt x="236" y="366"/>
                    <a:pt x="236" y="370"/>
                    <a:pt x="236" y="373"/>
                  </a:cubicBezTo>
                  <a:cubicBezTo>
                    <a:pt x="236" y="374"/>
                    <a:pt x="236" y="374"/>
                    <a:pt x="235" y="375"/>
                  </a:cubicBezTo>
                  <a:cubicBezTo>
                    <a:pt x="235" y="377"/>
                    <a:pt x="235" y="378"/>
                    <a:pt x="235" y="380"/>
                  </a:cubicBezTo>
                  <a:cubicBezTo>
                    <a:pt x="235" y="381"/>
                    <a:pt x="234" y="381"/>
                    <a:pt x="234" y="382"/>
                  </a:cubicBezTo>
                  <a:cubicBezTo>
                    <a:pt x="234" y="385"/>
                    <a:pt x="234" y="388"/>
                    <a:pt x="234" y="391"/>
                  </a:cubicBezTo>
                  <a:cubicBezTo>
                    <a:pt x="233" y="391"/>
                    <a:pt x="233" y="392"/>
                    <a:pt x="233" y="392"/>
                  </a:cubicBezTo>
                  <a:cubicBezTo>
                    <a:pt x="233" y="394"/>
                    <a:pt x="233" y="396"/>
                    <a:pt x="233" y="398"/>
                  </a:cubicBezTo>
                  <a:cubicBezTo>
                    <a:pt x="232" y="398"/>
                    <a:pt x="232" y="398"/>
                    <a:pt x="231" y="399"/>
                  </a:cubicBezTo>
                  <a:cubicBezTo>
                    <a:pt x="230" y="400"/>
                    <a:pt x="232" y="403"/>
                    <a:pt x="230" y="404"/>
                  </a:cubicBezTo>
                  <a:cubicBezTo>
                    <a:pt x="230" y="406"/>
                    <a:pt x="229" y="407"/>
                    <a:pt x="228" y="409"/>
                  </a:cubicBezTo>
                  <a:cubicBezTo>
                    <a:pt x="228" y="409"/>
                    <a:pt x="228" y="410"/>
                    <a:pt x="228" y="411"/>
                  </a:cubicBezTo>
                  <a:cubicBezTo>
                    <a:pt x="228" y="411"/>
                    <a:pt x="228" y="412"/>
                    <a:pt x="227" y="412"/>
                  </a:cubicBezTo>
                  <a:cubicBezTo>
                    <a:pt x="227" y="421"/>
                    <a:pt x="227" y="429"/>
                    <a:pt x="227" y="437"/>
                  </a:cubicBezTo>
                  <a:cubicBezTo>
                    <a:pt x="226" y="439"/>
                    <a:pt x="226" y="440"/>
                    <a:pt x="224" y="442"/>
                  </a:cubicBezTo>
                  <a:cubicBezTo>
                    <a:pt x="224" y="444"/>
                    <a:pt x="224" y="446"/>
                    <a:pt x="224" y="449"/>
                  </a:cubicBezTo>
                  <a:cubicBezTo>
                    <a:pt x="224" y="451"/>
                    <a:pt x="224" y="453"/>
                    <a:pt x="224" y="455"/>
                  </a:cubicBezTo>
                  <a:cubicBezTo>
                    <a:pt x="225" y="456"/>
                    <a:pt x="225" y="456"/>
                    <a:pt x="226" y="456"/>
                  </a:cubicBezTo>
                  <a:cubicBezTo>
                    <a:pt x="226" y="458"/>
                    <a:pt x="226" y="459"/>
                    <a:pt x="226" y="461"/>
                  </a:cubicBezTo>
                  <a:cubicBezTo>
                    <a:pt x="228" y="462"/>
                    <a:pt x="226" y="465"/>
                    <a:pt x="228" y="466"/>
                  </a:cubicBezTo>
                  <a:cubicBezTo>
                    <a:pt x="228" y="467"/>
                    <a:pt x="228" y="468"/>
                    <a:pt x="228" y="470"/>
                  </a:cubicBezTo>
                  <a:cubicBezTo>
                    <a:pt x="229" y="470"/>
                    <a:pt x="229" y="471"/>
                    <a:pt x="230" y="471"/>
                  </a:cubicBezTo>
                  <a:cubicBezTo>
                    <a:pt x="230" y="473"/>
                    <a:pt x="230" y="474"/>
                    <a:pt x="230" y="475"/>
                  </a:cubicBezTo>
                  <a:cubicBezTo>
                    <a:pt x="230" y="476"/>
                    <a:pt x="230" y="476"/>
                    <a:pt x="231" y="476"/>
                  </a:cubicBezTo>
                  <a:cubicBezTo>
                    <a:pt x="231" y="478"/>
                    <a:pt x="231" y="479"/>
                    <a:pt x="231" y="480"/>
                  </a:cubicBezTo>
                  <a:cubicBezTo>
                    <a:pt x="231" y="481"/>
                    <a:pt x="232" y="481"/>
                    <a:pt x="232" y="482"/>
                  </a:cubicBezTo>
                  <a:cubicBezTo>
                    <a:pt x="232" y="483"/>
                    <a:pt x="232" y="484"/>
                    <a:pt x="232" y="485"/>
                  </a:cubicBezTo>
                  <a:cubicBezTo>
                    <a:pt x="233" y="486"/>
                    <a:pt x="233" y="487"/>
                    <a:pt x="234" y="487"/>
                  </a:cubicBezTo>
                  <a:cubicBezTo>
                    <a:pt x="234" y="489"/>
                    <a:pt x="234" y="491"/>
                    <a:pt x="234" y="493"/>
                  </a:cubicBezTo>
                  <a:cubicBezTo>
                    <a:pt x="234" y="493"/>
                    <a:pt x="235" y="493"/>
                    <a:pt x="235" y="494"/>
                  </a:cubicBezTo>
                  <a:cubicBezTo>
                    <a:pt x="235" y="495"/>
                    <a:pt x="235" y="496"/>
                    <a:pt x="235" y="498"/>
                  </a:cubicBezTo>
                  <a:cubicBezTo>
                    <a:pt x="235" y="498"/>
                    <a:pt x="236" y="499"/>
                    <a:pt x="236" y="499"/>
                  </a:cubicBezTo>
                  <a:cubicBezTo>
                    <a:pt x="236" y="501"/>
                    <a:pt x="236" y="504"/>
                    <a:pt x="236" y="506"/>
                  </a:cubicBezTo>
                  <a:cubicBezTo>
                    <a:pt x="237" y="506"/>
                    <a:pt x="237" y="507"/>
                    <a:pt x="238" y="507"/>
                  </a:cubicBezTo>
                  <a:cubicBezTo>
                    <a:pt x="238" y="509"/>
                    <a:pt x="238" y="510"/>
                    <a:pt x="238" y="511"/>
                  </a:cubicBezTo>
                  <a:cubicBezTo>
                    <a:pt x="238" y="512"/>
                    <a:pt x="238" y="512"/>
                    <a:pt x="239" y="512"/>
                  </a:cubicBezTo>
                  <a:cubicBezTo>
                    <a:pt x="239" y="514"/>
                    <a:pt x="239" y="516"/>
                    <a:pt x="239" y="518"/>
                  </a:cubicBezTo>
                  <a:cubicBezTo>
                    <a:pt x="239" y="518"/>
                    <a:pt x="240" y="519"/>
                    <a:pt x="240" y="519"/>
                  </a:cubicBezTo>
                  <a:cubicBezTo>
                    <a:pt x="240" y="523"/>
                    <a:pt x="240" y="527"/>
                    <a:pt x="240" y="531"/>
                  </a:cubicBezTo>
                  <a:cubicBezTo>
                    <a:pt x="241" y="532"/>
                    <a:pt x="241" y="532"/>
                    <a:pt x="242" y="533"/>
                  </a:cubicBezTo>
                  <a:cubicBezTo>
                    <a:pt x="242" y="538"/>
                    <a:pt x="242" y="543"/>
                    <a:pt x="242" y="549"/>
                  </a:cubicBezTo>
                  <a:cubicBezTo>
                    <a:pt x="242" y="549"/>
                    <a:pt x="243" y="550"/>
                    <a:pt x="243" y="550"/>
                  </a:cubicBezTo>
                  <a:cubicBezTo>
                    <a:pt x="243" y="556"/>
                    <a:pt x="243" y="562"/>
                    <a:pt x="243" y="569"/>
                  </a:cubicBezTo>
                  <a:cubicBezTo>
                    <a:pt x="243" y="569"/>
                    <a:pt x="244" y="570"/>
                    <a:pt x="244" y="570"/>
                  </a:cubicBezTo>
                  <a:cubicBezTo>
                    <a:pt x="244" y="577"/>
                    <a:pt x="244" y="583"/>
                    <a:pt x="244" y="590"/>
                  </a:cubicBezTo>
                  <a:cubicBezTo>
                    <a:pt x="245" y="591"/>
                    <a:pt x="245" y="591"/>
                    <a:pt x="246" y="592"/>
                  </a:cubicBezTo>
                  <a:cubicBezTo>
                    <a:pt x="245" y="592"/>
                    <a:pt x="245" y="592"/>
                    <a:pt x="245" y="592"/>
                  </a:cubicBezTo>
                  <a:cubicBezTo>
                    <a:pt x="245" y="593"/>
                    <a:pt x="244" y="593"/>
                    <a:pt x="244" y="593"/>
                  </a:cubicBezTo>
                  <a:cubicBezTo>
                    <a:pt x="244" y="602"/>
                    <a:pt x="244" y="612"/>
                    <a:pt x="244" y="621"/>
                  </a:cubicBezTo>
                  <a:cubicBezTo>
                    <a:pt x="243" y="622"/>
                    <a:pt x="244" y="624"/>
                    <a:pt x="243" y="625"/>
                  </a:cubicBezTo>
                  <a:cubicBezTo>
                    <a:pt x="241" y="626"/>
                    <a:pt x="242" y="628"/>
                    <a:pt x="242" y="629"/>
                  </a:cubicBezTo>
                  <a:cubicBezTo>
                    <a:pt x="241" y="630"/>
                    <a:pt x="240" y="632"/>
                    <a:pt x="239" y="633"/>
                  </a:cubicBezTo>
                  <a:cubicBezTo>
                    <a:pt x="239" y="634"/>
                    <a:pt x="239" y="635"/>
                    <a:pt x="239" y="636"/>
                  </a:cubicBezTo>
                  <a:cubicBezTo>
                    <a:pt x="239" y="636"/>
                    <a:pt x="238" y="637"/>
                    <a:pt x="238" y="637"/>
                  </a:cubicBezTo>
                  <a:cubicBezTo>
                    <a:pt x="238" y="638"/>
                    <a:pt x="238" y="639"/>
                    <a:pt x="238" y="640"/>
                  </a:cubicBezTo>
                  <a:cubicBezTo>
                    <a:pt x="237" y="640"/>
                    <a:pt x="237" y="641"/>
                    <a:pt x="236" y="641"/>
                  </a:cubicBezTo>
                  <a:cubicBezTo>
                    <a:pt x="236" y="649"/>
                    <a:pt x="236" y="657"/>
                    <a:pt x="236" y="665"/>
                  </a:cubicBezTo>
                  <a:cubicBezTo>
                    <a:pt x="236" y="665"/>
                    <a:pt x="236" y="666"/>
                    <a:pt x="235" y="666"/>
                  </a:cubicBezTo>
                  <a:cubicBezTo>
                    <a:pt x="235" y="672"/>
                    <a:pt x="235" y="678"/>
                    <a:pt x="235" y="685"/>
                  </a:cubicBezTo>
                  <a:cubicBezTo>
                    <a:pt x="235" y="685"/>
                    <a:pt x="234" y="686"/>
                    <a:pt x="234" y="687"/>
                  </a:cubicBezTo>
                  <a:cubicBezTo>
                    <a:pt x="234" y="689"/>
                    <a:pt x="234" y="691"/>
                    <a:pt x="234" y="693"/>
                  </a:cubicBezTo>
                  <a:cubicBezTo>
                    <a:pt x="233" y="694"/>
                    <a:pt x="233" y="694"/>
                    <a:pt x="232" y="694"/>
                  </a:cubicBezTo>
                  <a:cubicBezTo>
                    <a:pt x="232" y="697"/>
                    <a:pt x="232" y="699"/>
                    <a:pt x="232" y="701"/>
                  </a:cubicBezTo>
                  <a:cubicBezTo>
                    <a:pt x="232" y="701"/>
                    <a:pt x="232" y="702"/>
                    <a:pt x="231" y="702"/>
                  </a:cubicBezTo>
                  <a:cubicBezTo>
                    <a:pt x="231" y="705"/>
                    <a:pt x="231" y="707"/>
                    <a:pt x="231" y="709"/>
                  </a:cubicBezTo>
                  <a:cubicBezTo>
                    <a:pt x="231" y="709"/>
                    <a:pt x="230" y="710"/>
                    <a:pt x="230" y="710"/>
                  </a:cubicBezTo>
                  <a:cubicBezTo>
                    <a:pt x="230" y="712"/>
                    <a:pt x="230" y="714"/>
                    <a:pt x="230" y="716"/>
                  </a:cubicBezTo>
                  <a:cubicBezTo>
                    <a:pt x="229" y="716"/>
                    <a:pt x="229" y="717"/>
                    <a:pt x="229" y="717"/>
                  </a:cubicBezTo>
                  <a:cubicBezTo>
                    <a:pt x="229" y="719"/>
                    <a:pt x="229" y="721"/>
                    <a:pt x="229" y="722"/>
                  </a:cubicBezTo>
                  <a:cubicBezTo>
                    <a:pt x="228" y="723"/>
                    <a:pt x="228" y="723"/>
                    <a:pt x="227" y="724"/>
                  </a:cubicBezTo>
                  <a:cubicBezTo>
                    <a:pt x="227" y="726"/>
                    <a:pt x="227" y="728"/>
                    <a:pt x="227" y="731"/>
                  </a:cubicBezTo>
                  <a:cubicBezTo>
                    <a:pt x="227" y="731"/>
                    <a:pt x="226" y="731"/>
                    <a:pt x="226" y="732"/>
                  </a:cubicBezTo>
                  <a:cubicBezTo>
                    <a:pt x="226" y="735"/>
                    <a:pt x="226" y="739"/>
                    <a:pt x="226" y="743"/>
                  </a:cubicBezTo>
                  <a:cubicBezTo>
                    <a:pt x="225" y="743"/>
                    <a:pt x="225" y="743"/>
                    <a:pt x="224" y="744"/>
                  </a:cubicBezTo>
                  <a:cubicBezTo>
                    <a:pt x="224" y="751"/>
                    <a:pt x="224" y="758"/>
                    <a:pt x="224" y="765"/>
                  </a:cubicBezTo>
                  <a:cubicBezTo>
                    <a:pt x="225" y="766"/>
                    <a:pt x="225" y="766"/>
                    <a:pt x="226" y="767"/>
                  </a:cubicBezTo>
                  <a:cubicBezTo>
                    <a:pt x="226" y="768"/>
                    <a:pt x="226" y="770"/>
                    <a:pt x="226" y="772"/>
                  </a:cubicBezTo>
                  <a:cubicBezTo>
                    <a:pt x="228" y="774"/>
                    <a:pt x="229" y="776"/>
                    <a:pt x="230" y="779"/>
                  </a:cubicBezTo>
                  <a:cubicBezTo>
                    <a:pt x="231" y="780"/>
                    <a:pt x="233" y="778"/>
                    <a:pt x="233" y="781"/>
                  </a:cubicBezTo>
                  <a:cubicBezTo>
                    <a:pt x="235" y="781"/>
                    <a:pt x="236" y="781"/>
                    <a:pt x="237" y="781"/>
                  </a:cubicBezTo>
                  <a:cubicBezTo>
                    <a:pt x="238" y="781"/>
                    <a:pt x="238" y="781"/>
                    <a:pt x="238" y="782"/>
                  </a:cubicBezTo>
                  <a:cubicBezTo>
                    <a:pt x="240" y="782"/>
                    <a:pt x="242" y="782"/>
                    <a:pt x="243" y="782"/>
                  </a:cubicBezTo>
                  <a:cubicBezTo>
                    <a:pt x="244" y="782"/>
                    <a:pt x="244" y="783"/>
                    <a:pt x="245" y="783"/>
                  </a:cubicBezTo>
                  <a:cubicBezTo>
                    <a:pt x="246" y="783"/>
                    <a:pt x="248" y="783"/>
                    <a:pt x="249" y="783"/>
                  </a:cubicBezTo>
                  <a:cubicBezTo>
                    <a:pt x="250" y="784"/>
                    <a:pt x="250" y="784"/>
                    <a:pt x="250" y="785"/>
                  </a:cubicBezTo>
                  <a:cubicBezTo>
                    <a:pt x="252" y="785"/>
                    <a:pt x="253" y="785"/>
                    <a:pt x="254" y="785"/>
                  </a:cubicBezTo>
                  <a:cubicBezTo>
                    <a:pt x="255" y="785"/>
                    <a:pt x="255" y="786"/>
                    <a:pt x="256" y="786"/>
                  </a:cubicBezTo>
                  <a:cubicBezTo>
                    <a:pt x="260" y="786"/>
                    <a:pt x="265" y="786"/>
                    <a:pt x="269" y="786"/>
                  </a:cubicBezTo>
                  <a:cubicBezTo>
                    <a:pt x="270" y="786"/>
                    <a:pt x="270" y="787"/>
                    <a:pt x="271" y="787"/>
                  </a:cubicBezTo>
                  <a:cubicBezTo>
                    <a:pt x="272" y="787"/>
                    <a:pt x="273" y="787"/>
                    <a:pt x="274" y="787"/>
                  </a:cubicBezTo>
                  <a:cubicBezTo>
                    <a:pt x="275" y="787"/>
                    <a:pt x="276" y="789"/>
                    <a:pt x="277" y="789"/>
                  </a:cubicBezTo>
                  <a:cubicBezTo>
                    <a:pt x="278" y="790"/>
                    <a:pt x="280" y="790"/>
                    <a:pt x="281" y="791"/>
                  </a:cubicBezTo>
                  <a:cubicBezTo>
                    <a:pt x="282" y="792"/>
                    <a:pt x="283" y="791"/>
                    <a:pt x="284" y="792"/>
                  </a:cubicBezTo>
                  <a:cubicBezTo>
                    <a:pt x="285" y="793"/>
                    <a:pt x="286" y="793"/>
                    <a:pt x="288" y="793"/>
                  </a:cubicBezTo>
                  <a:cubicBezTo>
                    <a:pt x="288" y="792"/>
                    <a:pt x="289" y="792"/>
                    <a:pt x="289" y="791"/>
                  </a:cubicBezTo>
                  <a:cubicBezTo>
                    <a:pt x="291" y="791"/>
                    <a:pt x="292" y="791"/>
                    <a:pt x="293" y="791"/>
                  </a:cubicBezTo>
                  <a:cubicBezTo>
                    <a:pt x="294" y="792"/>
                    <a:pt x="294" y="792"/>
                    <a:pt x="295" y="793"/>
                  </a:cubicBezTo>
                  <a:cubicBezTo>
                    <a:pt x="296" y="793"/>
                    <a:pt x="296" y="793"/>
                    <a:pt x="297" y="793"/>
                  </a:cubicBezTo>
                  <a:cubicBezTo>
                    <a:pt x="298" y="793"/>
                    <a:pt x="299" y="794"/>
                    <a:pt x="299" y="795"/>
                  </a:cubicBezTo>
                  <a:cubicBezTo>
                    <a:pt x="299" y="795"/>
                    <a:pt x="299" y="796"/>
                    <a:pt x="299" y="797"/>
                  </a:cubicBezTo>
                  <a:cubicBezTo>
                    <a:pt x="300" y="798"/>
                    <a:pt x="302" y="799"/>
                    <a:pt x="303" y="800"/>
                  </a:cubicBezTo>
                  <a:cubicBezTo>
                    <a:pt x="303" y="801"/>
                    <a:pt x="303" y="802"/>
                    <a:pt x="303" y="802"/>
                  </a:cubicBezTo>
                  <a:cubicBezTo>
                    <a:pt x="304" y="804"/>
                    <a:pt x="305" y="805"/>
                    <a:pt x="306" y="807"/>
                  </a:cubicBezTo>
                  <a:cubicBezTo>
                    <a:pt x="305" y="808"/>
                    <a:pt x="304" y="809"/>
                    <a:pt x="302" y="810"/>
                  </a:cubicBezTo>
                  <a:cubicBezTo>
                    <a:pt x="302" y="810"/>
                    <a:pt x="301" y="811"/>
                    <a:pt x="299" y="811"/>
                  </a:cubicBezTo>
                  <a:cubicBezTo>
                    <a:pt x="298" y="811"/>
                    <a:pt x="296" y="811"/>
                    <a:pt x="295" y="811"/>
                  </a:cubicBezTo>
                  <a:cubicBezTo>
                    <a:pt x="294" y="810"/>
                    <a:pt x="292" y="810"/>
                    <a:pt x="290" y="809"/>
                  </a:cubicBezTo>
                  <a:cubicBezTo>
                    <a:pt x="290" y="808"/>
                    <a:pt x="289" y="809"/>
                    <a:pt x="288" y="809"/>
                  </a:cubicBezTo>
                  <a:cubicBezTo>
                    <a:pt x="287" y="810"/>
                    <a:pt x="285" y="811"/>
                    <a:pt x="284" y="812"/>
                  </a:cubicBezTo>
                  <a:cubicBezTo>
                    <a:pt x="282" y="812"/>
                    <a:pt x="281" y="814"/>
                    <a:pt x="280" y="815"/>
                  </a:cubicBezTo>
                  <a:cubicBezTo>
                    <a:pt x="263" y="815"/>
                    <a:pt x="247" y="815"/>
                    <a:pt x="230" y="815"/>
                  </a:cubicBezTo>
                  <a:close/>
                </a:path>
              </a:pathLst>
            </a:custGeom>
            <a:solidFill>
              <a:srgbClr val="C82128"/>
            </a:solidFill>
            <a:ln w="19050">
              <a:solidFill>
                <a:srgbClr val="E4151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746738" y="4333481"/>
              <a:ext cx="117359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Roboto Light" panose="02000000000000000000" pitchFamily="2" charset="0"/>
                  <a:cs typeface="+mn-cs"/>
                </a:rPr>
                <a:t>POWERSHELL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DEVELOPER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81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230923" y="395625"/>
            <a:ext cx="8194431" cy="630942"/>
            <a:chOff x="1230923" y="395625"/>
            <a:chExt cx="8194431" cy="630942"/>
          </a:xfrm>
        </p:grpSpPr>
        <p:sp>
          <p:nvSpPr>
            <p:cNvPr id="5" name="Rectangle 4"/>
            <p:cNvSpPr/>
            <p:nvPr/>
          </p:nvSpPr>
          <p:spPr>
            <a:xfrm>
              <a:off x="1515649" y="395625"/>
              <a:ext cx="790970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2473BA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WORKSHOP </a:t>
              </a: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SUMMARY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1230923" y="2533530"/>
            <a:ext cx="7762765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75000"/>
              </a:srgbClr>
            </a:solidFill>
            <a:prstDash val="solid"/>
            <a:headEnd type="oval"/>
            <a:tailEnd type="oval"/>
          </a:ln>
          <a:effectLst/>
        </p:spPr>
      </p:cxnSp>
      <p:grpSp>
        <p:nvGrpSpPr>
          <p:cNvPr id="17" name="Group 16"/>
          <p:cNvGrpSpPr/>
          <p:nvPr/>
        </p:nvGrpSpPr>
        <p:grpSpPr>
          <a:xfrm>
            <a:off x="4552191" y="1989665"/>
            <a:ext cx="1044878" cy="1044872"/>
            <a:chOff x="4552191" y="1989665"/>
            <a:chExt cx="1044878" cy="1044872"/>
          </a:xfrm>
        </p:grpSpPr>
        <p:sp>
          <p:nvSpPr>
            <p:cNvPr id="37" name="Oval 36"/>
            <p:cNvSpPr/>
            <p:nvPr/>
          </p:nvSpPr>
          <p:spPr>
            <a:xfrm>
              <a:off x="4552191" y="1989665"/>
              <a:ext cx="1044878" cy="1044872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rgbClr val="2473BA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901AF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val 38"/>
            <p:cNvSpPr>
              <a:spLocks/>
            </p:cNvSpPr>
            <p:nvPr/>
          </p:nvSpPr>
          <p:spPr bwMode="auto">
            <a:xfrm>
              <a:off x="4597802" y="2035272"/>
              <a:ext cx="953655" cy="953655"/>
            </a:xfrm>
            <a:prstGeom prst="ellipse">
              <a:avLst/>
            </a:prstGeom>
            <a:solidFill>
              <a:srgbClr val="FFFFFF"/>
            </a:solidFill>
            <a:ln w="33338" cap="rnd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605834" y="2350515"/>
              <a:ext cx="94562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2473B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BREAK</a:t>
              </a:r>
              <a:endParaRPr kumimoji="0" lang="en-US" sz="1500" b="0" i="0" u="none" strike="noStrike" kern="0" cap="none" spc="300" normalizeH="0" baseline="0" noProof="0" dirty="0">
                <a:ln>
                  <a:noFill/>
                </a:ln>
                <a:solidFill>
                  <a:srgbClr val="2473BA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643565" y="1989665"/>
            <a:ext cx="1974458" cy="2205713"/>
            <a:chOff x="6643565" y="1989665"/>
            <a:chExt cx="1974458" cy="2205713"/>
          </a:xfrm>
        </p:grpSpPr>
        <p:sp>
          <p:nvSpPr>
            <p:cNvPr id="46" name="Oval 45"/>
            <p:cNvSpPr/>
            <p:nvPr/>
          </p:nvSpPr>
          <p:spPr>
            <a:xfrm>
              <a:off x="7108357" y="1989665"/>
              <a:ext cx="1044878" cy="1044872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V="1">
              <a:off x="7630797" y="3133413"/>
              <a:ext cx="0" cy="539893"/>
            </a:xfrm>
            <a:prstGeom prst="line">
              <a:avLst/>
            </a:prstGeom>
            <a:noFill/>
            <a:ln w="19050" cap="rnd" cmpd="sng" algn="ctr">
              <a:solidFill>
                <a:srgbClr val="00B0F0"/>
              </a:solidFill>
              <a:prstDash val="solid"/>
              <a:headEnd type="oval"/>
              <a:tailEnd type="oval"/>
            </a:ln>
            <a:effectLst/>
          </p:spPr>
        </p:cxnSp>
        <p:sp>
          <p:nvSpPr>
            <p:cNvPr id="48" name="Oval 47"/>
            <p:cNvSpPr>
              <a:spLocks/>
            </p:cNvSpPr>
            <p:nvPr/>
          </p:nvSpPr>
          <p:spPr bwMode="auto">
            <a:xfrm>
              <a:off x="7153968" y="2035271"/>
              <a:ext cx="953655" cy="953655"/>
            </a:xfrm>
            <a:prstGeom prst="ellipse">
              <a:avLst/>
            </a:prstGeom>
            <a:solidFill>
              <a:srgbClr val="FFFFFF"/>
            </a:solidFill>
            <a:ln w="33338" cap="rnd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266421" y="2252978"/>
              <a:ext cx="72874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  <a:r>
                <a:rPr kumimoji="0" lang="en-US" sz="1500" b="1" i="0" u="none" strike="noStrike" kern="0" cap="none" spc="0" normalizeH="0" baseline="3000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ND</a:t>
              </a:r>
              <a:endPara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HALF</a:t>
              </a:r>
              <a:endParaRPr kumimoji="0" lang="en-US" sz="1500" b="0" i="0" u="none" strike="noStrike" kern="0" cap="none" spc="30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643565" y="3827435"/>
              <a:ext cx="1974458" cy="367943"/>
              <a:chOff x="1115932" y="1963096"/>
              <a:chExt cx="1974458" cy="367943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115932" y="1963096"/>
                <a:ext cx="1974458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1" i="0" u="none" strike="noStrike" kern="0" cap="none" spc="10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Begin Project</a:t>
                </a: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879725" y="2285319"/>
                <a:ext cx="457200" cy="45720"/>
              </a:xfrm>
              <a:prstGeom prst="rect">
                <a:avLst/>
              </a:prstGeom>
              <a:solidFill>
                <a:srgbClr val="0CA3F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1625157" y="1989665"/>
            <a:ext cx="1979792" cy="3606276"/>
            <a:chOff x="1625157" y="1989665"/>
            <a:chExt cx="1979792" cy="3606276"/>
          </a:xfrm>
        </p:grpSpPr>
        <p:sp>
          <p:nvSpPr>
            <p:cNvPr id="21" name="Oval 20"/>
            <p:cNvSpPr/>
            <p:nvPr/>
          </p:nvSpPr>
          <p:spPr>
            <a:xfrm>
              <a:off x="2095280" y="1989665"/>
              <a:ext cx="1044878" cy="1044872"/>
            </a:xfrm>
            <a:prstGeom prst="ellipse">
              <a:avLst/>
            </a:prstGeom>
            <a:solidFill>
              <a:srgbClr val="C82128"/>
            </a:solidFill>
            <a:ln w="76200" cap="flat" cmpd="sng" algn="ctr">
              <a:solidFill>
                <a:srgbClr val="C8212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6215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V="1">
              <a:off x="2617720" y="3133413"/>
              <a:ext cx="0" cy="539893"/>
            </a:xfrm>
            <a:prstGeom prst="line">
              <a:avLst/>
            </a:prstGeom>
            <a:noFill/>
            <a:ln w="19050" cap="rnd" cmpd="sng" algn="ctr">
              <a:solidFill>
                <a:srgbClr val="C82128"/>
              </a:solidFill>
              <a:prstDash val="solid"/>
              <a:headEnd type="oval"/>
              <a:tailEnd type="oval"/>
            </a:ln>
            <a:effectLst/>
          </p:spPr>
        </p:cxnSp>
        <p:sp>
          <p:nvSpPr>
            <p:cNvPr id="30" name="Oval 29"/>
            <p:cNvSpPr>
              <a:spLocks/>
            </p:cNvSpPr>
            <p:nvPr/>
          </p:nvSpPr>
          <p:spPr bwMode="auto">
            <a:xfrm>
              <a:off x="2140891" y="2035273"/>
              <a:ext cx="953655" cy="953655"/>
            </a:xfrm>
            <a:prstGeom prst="ellipse">
              <a:avLst/>
            </a:prstGeom>
            <a:solidFill>
              <a:srgbClr val="FFFFFF"/>
            </a:solidFill>
            <a:ln w="33338" cap="rnd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262118" y="2252978"/>
              <a:ext cx="7112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C8212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r>
                <a:rPr kumimoji="0" lang="en-US" sz="1500" b="1" i="0" u="none" strike="noStrike" kern="0" cap="none" spc="0" normalizeH="0" baseline="30000" noProof="0" dirty="0">
                  <a:ln>
                    <a:noFill/>
                  </a:ln>
                  <a:solidFill>
                    <a:srgbClr val="C8212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</a:t>
              </a:r>
              <a:endPara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C8212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C8212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HALF</a:t>
              </a:r>
              <a:endParaRPr kumimoji="0" lang="en-US" sz="1500" b="0" i="0" u="none" strike="noStrike" kern="0" cap="none" spc="300" normalizeH="0" baseline="0" noProof="0" dirty="0">
                <a:ln>
                  <a:noFill/>
                </a:ln>
                <a:solidFill>
                  <a:srgbClr val="C82128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625325" y="3827435"/>
              <a:ext cx="1974458" cy="612514"/>
              <a:chOff x="1115932" y="1963096"/>
              <a:chExt cx="1974458" cy="612514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115932" y="1963096"/>
                <a:ext cx="1974458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1" i="0" u="none" strike="noStrike" kern="0" cap="none" spc="10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Introduction to unit testing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879727" y="2529890"/>
                <a:ext cx="457200" cy="45720"/>
              </a:xfrm>
              <a:prstGeom prst="rect">
                <a:avLst/>
              </a:prstGeom>
              <a:solidFill>
                <a:srgbClr val="C821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1630491" y="4592349"/>
              <a:ext cx="1974458" cy="419001"/>
              <a:chOff x="1115932" y="1963096"/>
              <a:chExt cx="1974458" cy="419001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1115932" y="1963096"/>
                <a:ext cx="1974458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1" i="0" u="none" strike="noStrike" kern="0" cap="none" spc="10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Test Design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879727" y="2336377"/>
                <a:ext cx="457200" cy="45720"/>
              </a:xfrm>
              <a:prstGeom prst="rect">
                <a:avLst/>
              </a:prstGeom>
              <a:solidFill>
                <a:srgbClr val="C821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1625157" y="5218476"/>
              <a:ext cx="1974458" cy="377465"/>
              <a:chOff x="1115932" y="1963096"/>
              <a:chExt cx="1974458" cy="377465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1115932" y="1963096"/>
                <a:ext cx="1974458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1" i="0" u="none" strike="noStrike" kern="0" cap="none" spc="10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Pester Syntax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885061" y="2294841"/>
                <a:ext cx="457200" cy="45720"/>
              </a:xfrm>
              <a:prstGeom prst="rect">
                <a:avLst/>
              </a:prstGeom>
              <a:solidFill>
                <a:srgbClr val="C821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392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230923" y="395625"/>
            <a:ext cx="8194431" cy="630942"/>
            <a:chOff x="1230923" y="395625"/>
            <a:chExt cx="8194431" cy="630942"/>
          </a:xfrm>
        </p:grpSpPr>
        <p:sp>
          <p:nvSpPr>
            <p:cNvPr id="5" name="Rectangle 4"/>
            <p:cNvSpPr/>
            <p:nvPr/>
          </p:nvSpPr>
          <p:spPr>
            <a:xfrm>
              <a:off x="1515649" y="395625"/>
              <a:ext cx="790970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2473BA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ASSUMP</a:t>
              </a: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TIONS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515649" y="2549525"/>
            <a:ext cx="2758569" cy="2565730"/>
            <a:chOff x="1515649" y="2549525"/>
            <a:chExt cx="2758569" cy="2565730"/>
          </a:xfrm>
        </p:grpSpPr>
        <p:sp>
          <p:nvSpPr>
            <p:cNvPr id="35" name="Rectangle 34"/>
            <p:cNvSpPr/>
            <p:nvPr/>
          </p:nvSpPr>
          <p:spPr>
            <a:xfrm>
              <a:off x="1515649" y="4715145"/>
              <a:ext cx="275856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0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Roboto Light" panose="02000000000000000000" pitchFamily="2" charset="0"/>
                  <a:cs typeface="+mn-cs"/>
                </a:rPr>
                <a:t>POWERSHELL </a:t>
              </a:r>
              <a:r>
                <a:rPr kumimoji="0" lang="en-CA" sz="20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SKILLS</a:t>
              </a: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1681163" y="2549525"/>
              <a:ext cx="2425700" cy="1700213"/>
              <a:chOff x="1681163" y="2549525"/>
              <a:chExt cx="2425700" cy="1700213"/>
            </a:xfrm>
          </p:grpSpPr>
          <p:grpSp>
            <p:nvGrpSpPr>
              <p:cNvPr id="36" name="Group 19"/>
              <p:cNvGrpSpPr>
                <a:grpSpLocks noChangeAspect="1"/>
              </p:cNvGrpSpPr>
              <p:nvPr/>
            </p:nvGrpSpPr>
            <p:grpSpPr bwMode="auto">
              <a:xfrm>
                <a:off x="1681163" y="2549525"/>
                <a:ext cx="2425700" cy="1700213"/>
                <a:chOff x="1059" y="1606"/>
                <a:chExt cx="1528" cy="1071"/>
              </a:xfrm>
              <a:solidFill>
                <a:srgbClr val="C82128"/>
              </a:solidFill>
            </p:grpSpPr>
            <p:sp>
              <p:nvSpPr>
                <p:cNvPr id="42" name="Freeform 21"/>
                <p:cNvSpPr>
                  <a:spLocks noEditPoints="1"/>
                </p:cNvSpPr>
                <p:nvPr/>
              </p:nvSpPr>
              <p:spPr bwMode="auto">
                <a:xfrm>
                  <a:off x="1059" y="1606"/>
                  <a:ext cx="1528" cy="1071"/>
                </a:xfrm>
                <a:custGeom>
                  <a:avLst/>
                  <a:gdLst>
                    <a:gd name="T0" fmla="*/ 1611 w 4583"/>
                    <a:gd name="T1" fmla="*/ 3086 h 3211"/>
                    <a:gd name="T2" fmla="*/ 2965 w 4583"/>
                    <a:gd name="T3" fmla="*/ 2804 h 3211"/>
                    <a:gd name="T4" fmla="*/ 124 w 4583"/>
                    <a:gd name="T5" fmla="*/ 2498 h 3211"/>
                    <a:gd name="T6" fmla="*/ 128 w 4583"/>
                    <a:gd name="T7" fmla="*/ 2597 h 3211"/>
                    <a:gd name="T8" fmla="*/ 157 w 4583"/>
                    <a:gd name="T9" fmla="*/ 2647 h 3211"/>
                    <a:gd name="T10" fmla="*/ 207 w 4583"/>
                    <a:gd name="T11" fmla="*/ 2676 h 3211"/>
                    <a:gd name="T12" fmla="*/ 4347 w 4583"/>
                    <a:gd name="T13" fmla="*/ 2680 h 3211"/>
                    <a:gd name="T14" fmla="*/ 4404 w 4583"/>
                    <a:gd name="T15" fmla="*/ 2665 h 3211"/>
                    <a:gd name="T16" fmla="*/ 4444 w 4583"/>
                    <a:gd name="T17" fmla="*/ 2625 h 3211"/>
                    <a:gd name="T18" fmla="*/ 4459 w 4583"/>
                    <a:gd name="T19" fmla="*/ 2568 h 3211"/>
                    <a:gd name="T20" fmla="*/ 124 w 4583"/>
                    <a:gd name="T21" fmla="*/ 2498 h 3211"/>
                    <a:gd name="T22" fmla="*/ 207 w 4583"/>
                    <a:gd name="T23" fmla="*/ 128 h 3211"/>
                    <a:gd name="T24" fmla="*/ 157 w 4583"/>
                    <a:gd name="T25" fmla="*/ 157 h 3211"/>
                    <a:gd name="T26" fmla="*/ 128 w 4583"/>
                    <a:gd name="T27" fmla="*/ 207 h 3211"/>
                    <a:gd name="T28" fmla="*/ 124 w 4583"/>
                    <a:gd name="T29" fmla="*/ 2373 h 3211"/>
                    <a:gd name="T30" fmla="*/ 4459 w 4583"/>
                    <a:gd name="T31" fmla="*/ 236 h 3211"/>
                    <a:gd name="T32" fmla="*/ 4444 w 4583"/>
                    <a:gd name="T33" fmla="*/ 179 h 3211"/>
                    <a:gd name="T34" fmla="*/ 4404 w 4583"/>
                    <a:gd name="T35" fmla="*/ 139 h 3211"/>
                    <a:gd name="T36" fmla="*/ 4347 w 4583"/>
                    <a:gd name="T37" fmla="*/ 124 h 3211"/>
                    <a:gd name="T38" fmla="*/ 236 w 4583"/>
                    <a:gd name="T39" fmla="*/ 0 h 3211"/>
                    <a:gd name="T40" fmla="*/ 4388 w 4583"/>
                    <a:gd name="T41" fmla="*/ 4 h 3211"/>
                    <a:gd name="T42" fmla="*/ 4466 w 4583"/>
                    <a:gd name="T43" fmla="*/ 32 h 3211"/>
                    <a:gd name="T44" fmla="*/ 4527 w 4583"/>
                    <a:gd name="T45" fmla="*/ 85 h 3211"/>
                    <a:gd name="T46" fmla="*/ 4568 w 4583"/>
                    <a:gd name="T47" fmla="*/ 154 h 3211"/>
                    <a:gd name="T48" fmla="*/ 4583 w 4583"/>
                    <a:gd name="T49" fmla="*/ 236 h 3211"/>
                    <a:gd name="T50" fmla="*/ 4579 w 4583"/>
                    <a:gd name="T51" fmla="*/ 2609 h 3211"/>
                    <a:gd name="T52" fmla="*/ 4551 w 4583"/>
                    <a:gd name="T53" fmla="*/ 2687 h 3211"/>
                    <a:gd name="T54" fmla="*/ 4498 w 4583"/>
                    <a:gd name="T55" fmla="*/ 2748 h 3211"/>
                    <a:gd name="T56" fmla="*/ 4429 w 4583"/>
                    <a:gd name="T57" fmla="*/ 2789 h 3211"/>
                    <a:gd name="T58" fmla="*/ 4347 w 4583"/>
                    <a:gd name="T59" fmla="*/ 2804 h 3211"/>
                    <a:gd name="T60" fmla="*/ 3089 w 4583"/>
                    <a:gd name="T61" fmla="*/ 3086 h 3211"/>
                    <a:gd name="T62" fmla="*/ 3347 w 4583"/>
                    <a:gd name="T63" fmla="*/ 3090 h 3211"/>
                    <a:gd name="T64" fmla="*/ 3378 w 4583"/>
                    <a:gd name="T65" fmla="*/ 3113 h 3211"/>
                    <a:gd name="T66" fmla="*/ 3389 w 4583"/>
                    <a:gd name="T67" fmla="*/ 3149 h 3211"/>
                    <a:gd name="T68" fmla="*/ 3378 w 4583"/>
                    <a:gd name="T69" fmla="*/ 3185 h 3211"/>
                    <a:gd name="T70" fmla="*/ 3347 w 4583"/>
                    <a:gd name="T71" fmla="*/ 3207 h 3211"/>
                    <a:gd name="T72" fmla="*/ 1250 w 4583"/>
                    <a:gd name="T73" fmla="*/ 3211 h 3211"/>
                    <a:gd name="T74" fmla="*/ 1212 w 4583"/>
                    <a:gd name="T75" fmla="*/ 3199 h 3211"/>
                    <a:gd name="T76" fmla="*/ 1190 w 4583"/>
                    <a:gd name="T77" fmla="*/ 3168 h 3211"/>
                    <a:gd name="T78" fmla="*/ 1190 w 4583"/>
                    <a:gd name="T79" fmla="*/ 3129 h 3211"/>
                    <a:gd name="T80" fmla="*/ 1212 w 4583"/>
                    <a:gd name="T81" fmla="*/ 3099 h 3211"/>
                    <a:gd name="T82" fmla="*/ 1250 w 4583"/>
                    <a:gd name="T83" fmla="*/ 3086 h 3211"/>
                    <a:gd name="T84" fmla="*/ 1487 w 4583"/>
                    <a:gd name="T85" fmla="*/ 2804 h 3211"/>
                    <a:gd name="T86" fmla="*/ 195 w 4583"/>
                    <a:gd name="T87" fmla="*/ 2800 h 3211"/>
                    <a:gd name="T88" fmla="*/ 117 w 4583"/>
                    <a:gd name="T89" fmla="*/ 2772 h 3211"/>
                    <a:gd name="T90" fmla="*/ 56 w 4583"/>
                    <a:gd name="T91" fmla="*/ 2719 h 3211"/>
                    <a:gd name="T92" fmla="*/ 15 w 4583"/>
                    <a:gd name="T93" fmla="*/ 2650 h 3211"/>
                    <a:gd name="T94" fmla="*/ 0 w 4583"/>
                    <a:gd name="T95" fmla="*/ 2568 h 3211"/>
                    <a:gd name="T96" fmla="*/ 4 w 4583"/>
                    <a:gd name="T97" fmla="*/ 195 h 3211"/>
                    <a:gd name="T98" fmla="*/ 32 w 4583"/>
                    <a:gd name="T99" fmla="*/ 117 h 3211"/>
                    <a:gd name="T100" fmla="*/ 85 w 4583"/>
                    <a:gd name="T101" fmla="*/ 56 h 3211"/>
                    <a:gd name="T102" fmla="*/ 154 w 4583"/>
                    <a:gd name="T103" fmla="*/ 15 h 3211"/>
                    <a:gd name="T104" fmla="*/ 236 w 4583"/>
                    <a:gd name="T105" fmla="*/ 0 h 3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4583" h="3211">
                      <a:moveTo>
                        <a:pt x="1611" y="2804"/>
                      </a:moveTo>
                      <a:lnTo>
                        <a:pt x="1611" y="3086"/>
                      </a:lnTo>
                      <a:lnTo>
                        <a:pt x="2965" y="3086"/>
                      </a:lnTo>
                      <a:lnTo>
                        <a:pt x="2965" y="2804"/>
                      </a:lnTo>
                      <a:lnTo>
                        <a:pt x="1611" y="2804"/>
                      </a:lnTo>
                      <a:close/>
                      <a:moveTo>
                        <a:pt x="124" y="2498"/>
                      </a:moveTo>
                      <a:lnTo>
                        <a:pt x="124" y="2568"/>
                      </a:lnTo>
                      <a:lnTo>
                        <a:pt x="128" y="2597"/>
                      </a:lnTo>
                      <a:lnTo>
                        <a:pt x="139" y="2625"/>
                      </a:lnTo>
                      <a:lnTo>
                        <a:pt x="157" y="2647"/>
                      </a:lnTo>
                      <a:lnTo>
                        <a:pt x="179" y="2665"/>
                      </a:lnTo>
                      <a:lnTo>
                        <a:pt x="207" y="2676"/>
                      </a:lnTo>
                      <a:lnTo>
                        <a:pt x="236" y="2680"/>
                      </a:lnTo>
                      <a:lnTo>
                        <a:pt x="4347" y="2680"/>
                      </a:lnTo>
                      <a:lnTo>
                        <a:pt x="4376" y="2676"/>
                      </a:lnTo>
                      <a:lnTo>
                        <a:pt x="4404" y="2665"/>
                      </a:lnTo>
                      <a:lnTo>
                        <a:pt x="4426" y="2647"/>
                      </a:lnTo>
                      <a:lnTo>
                        <a:pt x="4444" y="2625"/>
                      </a:lnTo>
                      <a:lnTo>
                        <a:pt x="4455" y="2597"/>
                      </a:lnTo>
                      <a:lnTo>
                        <a:pt x="4459" y="2568"/>
                      </a:lnTo>
                      <a:lnTo>
                        <a:pt x="4459" y="2498"/>
                      </a:lnTo>
                      <a:lnTo>
                        <a:pt x="124" y="2498"/>
                      </a:lnTo>
                      <a:close/>
                      <a:moveTo>
                        <a:pt x="236" y="124"/>
                      </a:moveTo>
                      <a:lnTo>
                        <a:pt x="207" y="128"/>
                      </a:lnTo>
                      <a:lnTo>
                        <a:pt x="179" y="139"/>
                      </a:lnTo>
                      <a:lnTo>
                        <a:pt x="157" y="157"/>
                      </a:lnTo>
                      <a:lnTo>
                        <a:pt x="139" y="179"/>
                      </a:lnTo>
                      <a:lnTo>
                        <a:pt x="128" y="207"/>
                      </a:lnTo>
                      <a:lnTo>
                        <a:pt x="124" y="236"/>
                      </a:lnTo>
                      <a:lnTo>
                        <a:pt x="124" y="2373"/>
                      </a:lnTo>
                      <a:lnTo>
                        <a:pt x="4459" y="2373"/>
                      </a:lnTo>
                      <a:lnTo>
                        <a:pt x="4459" y="236"/>
                      </a:lnTo>
                      <a:lnTo>
                        <a:pt x="4455" y="207"/>
                      </a:lnTo>
                      <a:lnTo>
                        <a:pt x="4444" y="179"/>
                      </a:lnTo>
                      <a:lnTo>
                        <a:pt x="4426" y="157"/>
                      </a:lnTo>
                      <a:lnTo>
                        <a:pt x="4404" y="139"/>
                      </a:lnTo>
                      <a:lnTo>
                        <a:pt x="4376" y="128"/>
                      </a:lnTo>
                      <a:lnTo>
                        <a:pt x="4347" y="124"/>
                      </a:lnTo>
                      <a:lnTo>
                        <a:pt x="236" y="124"/>
                      </a:lnTo>
                      <a:close/>
                      <a:moveTo>
                        <a:pt x="236" y="0"/>
                      </a:moveTo>
                      <a:lnTo>
                        <a:pt x="4347" y="0"/>
                      </a:lnTo>
                      <a:lnTo>
                        <a:pt x="4388" y="4"/>
                      </a:lnTo>
                      <a:lnTo>
                        <a:pt x="4429" y="15"/>
                      </a:lnTo>
                      <a:lnTo>
                        <a:pt x="4466" y="32"/>
                      </a:lnTo>
                      <a:lnTo>
                        <a:pt x="4498" y="56"/>
                      </a:lnTo>
                      <a:lnTo>
                        <a:pt x="4527" y="85"/>
                      </a:lnTo>
                      <a:lnTo>
                        <a:pt x="4551" y="117"/>
                      </a:lnTo>
                      <a:lnTo>
                        <a:pt x="4568" y="154"/>
                      </a:lnTo>
                      <a:lnTo>
                        <a:pt x="4579" y="195"/>
                      </a:lnTo>
                      <a:lnTo>
                        <a:pt x="4583" y="236"/>
                      </a:lnTo>
                      <a:lnTo>
                        <a:pt x="4583" y="2568"/>
                      </a:lnTo>
                      <a:lnTo>
                        <a:pt x="4579" y="2609"/>
                      </a:lnTo>
                      <a:lnTo>
                        <a:pt x="4568" y="2650"/>
                      </a:lnTo>
                      <a:lnTo>
                        <a:pt x="4551" y="2687"/>
                      </a:lnTo>
                      <a:lnTo>
                        <a:pt x="4527" y="2719"/>
                      </a:lnTo>
                      <a:lnTo>
                        <a:pt x="4498" y="2748"/>
                      </a:lnTo>
                      <a:lnTo>
                        <a:pt x="4466" y="2772"/>
                      </a:lnTo>
                      <a:lnTo>
                        <a:pt x="4429" y="2789"/>
                      </a:lnTo>
                      <a:lnTo>
                        <a:pt x="4388" y="2800"/>
                      </a:lnTo>
                      <a:lnTo>
                        <a:pt x="4347" y="2804"/>
                      </a:lnTo>
                      <a:lnTo>
                        <a:pt x="3089" y="2804"/>
                      </a:lnTo>
                      <a:lnTo>
                        <a:pt x="3089" y="3086"/>
                      </a:lnTo>
                      <a:lnTo>
                        <a:pt x="3328" y="3086"/>
                      </a:lnTo>
                      <a:lnTo>
                        <a:pt x="3347" y="3090"/>
                      </a:lnTo>
                      <a:lnTo>
                        <a:pt x="3364" y="3099"/>
                      </a:lnTo>
                      <a:lnTo>
                        <a:pt x="3378" y="3113"/>
                      </a:lnTo>
                      <a:lnTo>
                        <a:pt x="3386" y="3129"/>
                      </a:lnTo>
                      <a:lnTo>
                        <a:pt x="3389" y="3149"/>
                      </a:lnTo>
                      <a:lnTo>
                        <a:pt x="3386" y="3168"/>
                      </a:lnTo>
                      <a:lnTo>
                        <a:pt x="3378" y="3185"/>
                      </a:lnTo>
                      <a:lnTo>
                        <a:pt x="3364" y="3199"/>
                      </a:lnTo>
                      <a:lnTo>
                        <a:pt x="3347" y="3207"/>
                      </a:lnTo>
                      <a:lnTo>
                        <a:pt x="3328" y="3211"/>
                      </a:lnTo>
                      <a:lnTo>
                        <a:pt x="1250" y="3211"/>
                      </a:lnTo>
                      <a:lnTo>
                        <a:pt x="1230" y="3207"/>
                      </a:lnTo>
                      <a:lnTo>
                        <a:pt x="1212" y="3199"/>
                      </a:lnTo>
                      <a:lnTo>
                        <a:pt x="1200" y="3185"/>
                      </a:lnTo>
                      <a:lnTo>
                        <a:pt x="1190" y="3168"/>
                      </a:lnTo>
                      <a:lnTo>
                        <a:pt x="1187" y="3149"/>
                      </a:lnTo>
                      <a:lnTo>
                        <a:pt x="1190" y="3129"/>
                      </a:lnTo>
                      <a:lnTo>
                        <a:pt x="1200" y="3113"/>
                      </a:lnTo>
                      <a:lnTo>
                        <a:pt x="1212" y="3099"/>
                      </a:lnTo>
                      <a:lnTo>
                        <a:pt x="1230" y="3090"/>
                      </a:lnTo>
                      <a:lnTo>
                        <a:pt x="1250" y="3086"/>
                      </a:lnTo>
                      <a:lnTo>
                        <a:pt x="1487" y="3086"/>
                      </a:lnTo>
                      <a:lnTo>
                        <a:pt x="1487" y="2804"/>
                      </a:lnTo>
                      <a:lnTo>
                        <a:pt x="236" y="2804"/>
                      </a:lnTo>
                      <a:lnTo>
                        <a:pt x="195" y="2800"/>
                      </a:lnTo>
                      <a:lnTo>
                        <a:pt x="154" y="2789"/>
                      </a:lnTo>
                      <a:lnTo>
                        <a:pt x="117" y="2772"/>
                      </a:lnTo>
                      <a:lnTo>
                        <a:pt x="85" y="2748"/>
                      </a:lnTo>
                      <a:lnTo>
                        <a:pt x="56" y="2719"/>
                      </a:lnTo>
                      <a:lnTo>
                        <a:pt x="32" y="2687"/>
                      </a:lnTo>
                      <a:lnTo>
                        <a:pt x="15" y="2650"/>
                      </a:lnTo>
                      <a:lnTo>
                        <a:pt x="4" y="2609"/>
                      </a:lnTo>
                      <a:lnTo>
                        <a:pt x="0" y="2568"/>
                      </a:lnTo>
                      <a:lnTo>
                        <a:pt x="0" y="236"/>
                      </a:lnTo>
                      <a:lnTo>
                        <a:pt x="4" y="195"/>
                      </a:lnTo>
                      <a:lnTo>
                        <a:pt x="15" y="154"/>
                      </a:lnTo>
                      <a:lnTo>
                        <a:pt x="32" y="117"/>
                      </a:lnTo>
                      <a:lnTo>
                        <a:pt x="56" y="85"/>
                      </a:lnTo>
                      <a:lnTo>
                        <a:pt x="85" y="56"/>
                      </a:lnTo>
                      <a:lnTo>
                        <a:pt x="117" y="32"/>
                      </a:lnTo>
                      <a:lnTo>
                        <a:pt x="154" y="15"/>
                      </a:lnTo>
                      <a:lnTo>
                        <a:pt x="195" y="4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 22"/>
                <p:cNvSpPr>
                  <a:spLocks noChangeArrowheads="1"/>
                </p:cNvSpPr>
                <p:nvPr/>
              </p:nvSpPr>
              <p:spPr bwMode="auto">
                <a:xfrm>
                  <a:off x="1183" y="1742"/>
                  <a:ext cx="255" cy="42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 23"/>
                <p:cNvSpPr>
                  <a:spLocks noChangeArrowheads="1"/>
                </p:cNvSpPr>
                <p:nvPr/>
              </p:nvSpPr>
              <p:spPr bwMode="auto">
                <a:xfrm>
                  <a:off x="1183" y="1815"/>
                  <a:ext cx="699" cy="41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 24"/>
                <p:cNvSpPr>
                  <a:spLocks noChangeArrowheads="1"/>
                </p:cNvSpPr>
                <p:nvPr/>
              </p:nvSpPr>
              <p:spPr bwMode="auto">
                <a:xfrm>
                  <a:off x="1183" y="1891"/>
                  <a:ext cx="837" cy="41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Rectangle 25"/>
                <p:cNvSpPr>
                  <a:spLocks noChangeArrowheads="1"/>
                </p:cNvSpPr>
                <p:nvPr/>
              </p:nvSpPr>
              <p:spPr bwMode="auto">
                <a:xfrm>
                  <a:off x="1183" y="1960"/>
                  <a:ext cx="96" cy="41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Rectangle 26"/>
                <p:cNvSpPr>
                  <a:spLocks noChangeArrowheads="1"/>
                </p:cNvSpPr>
                <p:nvPr/>
              </p:nvSpPr>
              <p:spPr bwMode="auto">
                <a:xfrm>
                  <a:off x="1183" y="2035"/>
                  <a:ext cx="592" cy="42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 27"/>
                <p:cNvSpPr>
                  <a:spLocks noChangeArrowheads="1"/>
                </p:cNvSpPr>
                <p:nvPr/>
              </p:nvSpPr>
              <p:spPr bwMode="auto">
                <a:xfrm>
                  <a:off x="1183" y="2108"/>
                  <a:ext cx="248" cy="41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ectangle 28"/>
                <p:cNvSpPr>
                  <a:spLocks noChangeArrowheads="1"/>
                </p:cNvSpPr>
                <p:nvPr/>
              </p:nvSpPr>
              <p:spPr bwMode="auto">
                <a:xfrm>
                  <a:off x="1183" y="2184"/>
                  <a:ext cx="61" cy="41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Rectangle 29"/>
                <p:cNvSpPr>
                  <a:spLocks noChangeArrowheads="1"/>
                </p:cNvSpPr>
                <p:nvPr/>
              </p:nvSpPr>
              <p:spPr bwMode="auto">
                <a:xfrm>
                  <a:off x="1183" y="2256"/>
                  <a:ext cx="864" cy="42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7" name="Group 32"/>
              <p:cNvGrpSpPr>
                <a:grpSpLocks noChangeAspect="1"/>
              </p:cNvGrpSpPr>
              <p:nvPr/>
            </p:nvGrpSpPr>
            <p:grpSpPr bwMode="auto">
              <a:xfrm>
                <a:off x="3278191" y="3078163"/>
                <a:ext cx="654050" cy="536575"/>
                <a:chOff x="2065" y="1939"/>
                <a:chExt cx="412" cy="338"/>
              </a:xfrm>
              <a:solidFill>
                <a:srgbClr val="C82128"/>
              </a:solidFill>
            </p:grpSpPr>
            <p:sp>
              <p:nvSpPr>
                <p:cNvPr id="80" name="Freeform 34"/>
                <p:cNvSpPr>
                  <a:spLocks noEditPoints="1"/>
                </p:cNvSpPr>
                <p:nvPr/>
              </p:nvSpPr>
              <p:spPr bwMode="auto">
                <a:xfrm>
                  <a:off x="2110" y="1987"/>
                  <a:ext cx="83" cy="83"/>
                </a:xfrm>
                <a:custGeom>
                  <a:avLst/>
                  <a:gdLst>
                    <a:gd name="T0" fmla="*/ 457 w 664"/>
                    <a:gd name="T1" fmla="*/ 88 h 664"/>
                    <a:gd name="T2" fmla="*/ 434 w 664"/>
                    <a:gd name="T3" fmla="*/ 101 h 664"/>
                    <a:gd name="T4" fmla="*/ 91 w 664"/>
                    <a:gd name="T5" fmla="*/ 448 h 664"/>
                    <a:gd name="T6" fmla="*/ 87 w 664"/>
                    <a:gd name="T7" fmla="*/ 478 h 664"/>
                    <a:gd name="T8" fmla="*/ 101 w 664"/>
                    <a:gd name="T9" fmla="*/ 506 h 664"/>
                    <a:gd name="T10" fmla="*/ 172 w 664"/>
                    <a:gd name="T11" fmla="*/ 573 h 664"/>
                    <a:gd name="T12" fmla="*/ 202 w 664"/>
                    <a:gd name="T13" fmla="*/ 577 h 664"/>
                    <a:gd name="T14" fmla="*/ 229 w 664"/>
                    <a:gd name="T15" fmla="*/ 563 h 664"/>
                    <a:gd name="T16" fmla="*/ 571 w 664"/>
                    <a:gd name="T17" fmla="*/ 219 h 664"/>
                    <a:gd name="T18" fmla="*/ 578 w 664"/>
                    <a:gd name="T19" fmla="*/ 194 h 664"/>
                    <a:gd name="T20" fmla="*/ 571 w 664"/>
                    <a:gd name="T21" fmla="*/ 169 h 664"/>
                    <a:gd name="T22" fmla="*/ 505 w 664"/>
                    <a:gd name="T23" fmla="*/ 101 h 664"/>
                    <a:gd name="T24" fmla="*/ 483 w 664"/>
                    <a:gd name="T25" fmla="*/ 88 h 664"/>
                    <a:gd name="T26" fmla="*/ 482 w 664"/>
                    <a:gd name="T27" fmla="*/ 0 h 664"/>
                    <a:gd name="T28" fmla="*/ 527 w 664"/>
                    <a:gd name="T29" fmla="*/ 12 h 664"/>
                    <a:gd name="T30" fmla="*/ 566 w 664"/>
                    <a:gd name="T31" fmla="*/ 39 h 664"/>
                    <a:gd name="T32" fmla="*/ 641 w 664"/>
                    <a:gd name="T33" fmla="*/ 119 h 664"/>
                    <a:gd name="T34" fmla="*/ 661 w 664"/>
                    <a:gd name="T35" fmla="*/ 167 h 664"/>
                    <a:gd name="T36" fmla="*/ 661 w 664"/>
                    <a:gd name="T37" fmla="*/ 221 h 664"/>
                    <a:gd name="T38" fmla="*/ 641 w 664"/>
                    <a:gd name="T39" fmla="*/ 270 h 664"/>
                    <a:gd name="T40" fmla="*/ 290 w 664"/>
                    <a:gd name="T41" fmla="*/ 624 h 664"/>
                    <a:gd name="T42" fmla="*/ 255 w 664"/>
                    <a:gd name="T43" fmla="*/ 650 h 664"/>
                    <a:gd name="T44" fmla="*/ 215 w 664"/>
                    <a:gd name="T45" fmla="*/ 662 h 664"/>
                    <a:gd name="T46" fmla="*/ 173 w 664"/>
                    <a:gd name="T47" fmla="*/ 662 h 664"/>
                    <a:gd name="T48" fmla="*/ 133 w 664"/>
                    <a:gd name="T49" fmla="*/ 650 h 664"/>
                    <a:gd name="T50" fmla="*/ 98 w 664"/>
                    <a:gd name="T51" fmla="*/ 624 h 664"/>
                    <a:gd name="T52" fmla="*/ 23 w 664"/>
                    <a:gd name="T53" fmla="*/ 548 h 664"/>
                    <a:gd name="T54" fmla="*/ 4 w 664"/>
                    <a:gd name="T55" fmla="*/ 505 h 664"/>
                    <a:gd name="T56" fmla="*/ 0 w 664"/>
                    <a:gd name="T57" fmla="*/ 459 h 664"/>
                    <a:gd name="T58" fmla="*/ 11 w 664"/>
                    <a:gd name="T59" fmla="*/ 413 h 664"/>
                    <a:gd name="T60" fmla="*/ 39 w 664"/>
                    <a:gd name="T61" fmla="*/ 374 h 664"/>
                    <a:gd name="T62" fmla="*/ 392 w 664"/>
                    <a:gd name="T63" fmla="*/ 23 h 664"/>
                    <a:gd name="T64" fmla="*/ 435 w 664"/>
                    <a:gd name="T65" fmla="*/ 4 h 664"/>
                    <a:gd name="T66" fmla="*/ 482 w 664"/>
                    <a:gd name="T67" fmla="*/ 0 h 6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664" h="664">
                      <a:moveTo>
                        <a:pt x="470" y="86"/>
                      </a:moveTo>
                      <a:lnTo>
                        <a:pt x="457" y="88"/>
                      </a:lnTo>
                      <a:lnTo>
                        <a:pt x="445" y="93"/>
                      </a:lnTo>
                      <a:lnTo>
                        <a:pt x="434" y="101"/>
                      </a:lnTo>
                      <a:lnTo>
                        <a:pt x="101" y="435"/>
                      </a:lnTo>
                      <a:lnTo>
                        <a:pt x="91" y="448"/>
                      </a:lnTo>
                      <a:lnTo>
                        <a:pt x="87" y="462"/>
                      </a:lnTo>
                      <a:lnTo>
                        <a:pt x="87" y="478"/>
                      </a:lnTo>
                      <a:lnTo>
                        <a:pt x="91" y="493"/>
                      </a:lnTo>
                      <a:lnTo>
                        <a:pt x="101" y="506"/>
                      </a:lnTo>
                      <a:lnTo>
                        <a:pt x="159" y="563"/>
                      </a:lnTo>
                      <a:lnTo>
                        <a:pt x="172" y="573"/>
                      </a:lnTo>
                      <a:lnTo>
                        <a:pt x="186" y="577"/>
                      </a:lnTo>
                      <a:lnTo>
                        <a:pt x="202" y="577"/>
                      </a:lnTo>
                      <a:lnTo>
                        <a:pt x="216" y="573"/>
                      </a:lnTo>
                      <a:lnTo>
                        <a:pt x="229" y="563"/>
                      </a:lnTo>
                      <a:lnTo>
                        <a:pt x="563" y="230"/>
                      </a:lnTo>
                      <a:lnTo>
                        <a:pt x="571" y="219"/>
                      </a:lnTo>
                      <a:lnTo>
                        <a:pt x="576" y="207"/>
                      </a:lnTo>
                      <a:lnTo>
                        <a:pt x="578" y="194"/>
                      </a:lnTo>
                      <a:lnTo>
                        <a:pt x="576" y="181"/>
                      </a:lnTo>
                      <a:lnTo>
                        <a:pt x="571" y="169"/>
                      </a:lnTo>
                      <a:lnTo>
                        <a:pt x="563" y="159"/>
                      </a:lnTo>
                      <a:lnTo>
                        <a:pt x="505" y="101"/>
                      </a:lnTo>
                      <a:lnTo>
                        <a:pt x="495" y="93"/>
                      </a:lnTo>
                      <a:lnTo>
                        <a:pt x="483" y="88"/>
                      </a:lnTo>
                      <a:lnTo>
                        <a:pt x="470" y="86"/>
                      </a:lnTo>
                      <a:close/>
                      <a:moveTo>
                        <a:pt x="482" y="0"/>
                      </a:moveTo>
                      <a:lnTo>
                        <a:pt x="504" y="4"/>
                      </a:lnTo>
                      <a:lnTo>
                        <a:pt x="527" y="12"/>
                      </a:lnTo>
                      <a:lnTo>
                        <a:pt x="547" y="23"/>
                      </a:lnTo>
                      <a:lnTo>
                        <a:pt x="566" y="39"/>
                      </a:lnTo>
                      <a:lnTo>
                        <a:pt x="624" y="98"/>
                      </a:lnTo>
                      <a:lnTo>
                        <a:pt x="641" y="119"/>
                      </a:lnTo>
                      <a:lnTo>
                        <a:pt x="653" y="142"/>
                      </a:lnTo>
                      <a:lnTo>
                        <a:pt x="661" y="167"/>
                      </a:lnTo>
                      <a:lnTo>
                        <a:pt x="664" y="194"/>
                      </a:lnTo>
                      <a:lnTo>
                        <a:pt x="661" y="221"/>
                      </a:lnTo>
                      <a:lnTo>
                        <a:pt x="653" y="246"/>
                      </a:lnTo>
                      <a:lnTo>
                        <a:pt x="641" y="270"/>
                      </a:lnTo>
                      <a:lnTo>
                        <a:pt x="624" y="291"/>
                      </a:lnTo>
                      <a:lnTo>
                        <a:pt x="290" y="624"/>
                      </a:lnTo>
                      <a:lnTo>
                        <a:pt x="273" y="638"/>
                      </a:lnTo>
                      <a:lnTo>
                        <a:pt x="255" y="650"/>
                      </a:lnTo>
                      <a:lnTo>
                        <a:pt x="235" y="658"/>
                      </a:lnTo>
                      <a:lnTo>
                        <a:pt x="215" y="662"/>
                      </a:lnTo>
                      <a:lnTo>
                        <a:pt x="194" y="664"/>
                      </a:lnTo>
                      <a:lnTo>
                        <a:pt x="173" y="662"/>
                      </a:lnTo>
                      <a:lnTo>
                        <a:pt x="153" y="658"/>
                      </a:lnTo>
                      <a:lnTo>
                        <a:pt x="133" y="650"/>
                      </a:lnTo>
                      <a:lnTo>
                        <a:pt x="114" y="638"/>
                      </a:lnTo>
                      <a:lnTo>
                        <a:pt x="98" y="624"/>
                      </a:lnTo>
                      <a:lnTo>
                        <a:pt x="39" y="566"/>
                      </a:lnTo>
                      <a:lnTo>
                        <a:pt x="23" y="548"/>
                      </a:lnTo>
                      <a:lnTo>
                        <a:pt x="11" y="527"/>
                      </a:lnTo>
                      <a:lnTo>
                        <a:pt x="4" y="505"/>
                      </a:lnTo>
                      <a:lnTo>
                        <a:pt x="0" y="482"/>
                      </a:lnTo>
                      <a:lnTo>
                        <a:pt x="0" y="459"/>
                      </a:lnTo>
                      <a:lnTo>
                        <a:pt x="4" y="436"/>
                      </a:lnTo>
                      <a:lnTo>
                        <a:pt x="11" y="413"/>
                      </a:lnTo>
                      <a:lnTo>
                        <a:pt x="23" y="393"/>
                      </a:lnTo>
                      <a:lnTo>
                        <a:pt x="39" y="374"/>
                      </a:lnTo>
                      <a:lnTo>
                        <a:pt x="374" y="39"/>
                      </a:lnTo>
                      <a:lnTo>
                        <a:pt x="392" y="23"/>
                      </a:lnTo>
                      <a:lnTo>
                        <a:pt x="413" y="12"/>
                      </a:lnTo>
                      <a:lnTo>
                        <a:pt x="435" y="4"/>
                      </a:lnTo>
                      <a:lnTo>
                        <a:pt x="458" y="0"/>
                      </a:lnTo>
                      <a:lnTo>
                        <a:pt x="48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 35"/>
                <p:cNvSpPr>
                  <a:spLocks noEditPoints="1"/>
                </p:cNvSpPr>
                <p:nvPr/>
              </p:nvSpPr>
              <p:spPr bwMode="auto">
                <a:xfrm>
                  <a:off x="2065" y="1939"/>
                  <a:ext cx="412" cy="338"/>
                </a:xfrm>
                <a:custGeom>
                  <a:avLst/>
                  <a:gdLst>
                    <a:gd name="T0" fmla="*/ 2092 w 3299"/>
                    <a:gd name="T1" fmla="*/ 2072 h 2703"/>
                    <a:gd name="T2" fmla="*/ 2492 w 3299"/>
                    <a:gd name="T3" fmla="*/ 2360 h 2703"/>
                    <a:gd name="T4" fmla="*/ 829 w 3299"/>
                    <a:gd name="T5" fmla="*/ 2460 h 2703"/>
                    <a:gd name="T6" fmla="*/ 817 w 3299"/>
                    <a:gd name="T7" fmla="*/ 2573 h 2703"/>
                    <a:gd name="T8" fmla="*/ 925 w 3299"/>
                    <a:gd name="T9" fmla="*/ 2612 h 2703"/>
                    <a:gd name="T10" fmla="*/ 2380 w 3299"/>
                    <a:gd name="T11" fmla="*/ 1004 h 2703"/>
                    <a:gd name="T12" fmla="*/ 904 w 3299"/>
                    <a:gd name="T13" fmla="*/ 1230 h 2703"/>
                    <a:gd name="T14" fmla="*/ 1307 w 3299"/>
                    <a:gd name="T15" fmla="*/ 1516 h 2703"/>
                    <a:gd name="T16" fmla="*/ 2257 w 3299"/>
                    <a:gd name="T17" fmla="*/ 552 h 2703"/>
                    <a:gd name="T18" fmla="*/ 2388 w 3299"/>
                    <a:gd name="T19" fmla="*/ 787 h 2703"/>
                    <a:gd name="T20" fmla="*/ 2464 w 3299"/>
                    <a:gd name="T21" fmla="*/ 969 h 2703"/>
                    <a:gd name="T22" fmla="*/ 2646 w 3299"/>
                    <a:gd name="T23" fmla="*/ 1045 h 2703"/>
                    <a:gd name="T24" fmla="*/ 2746 w 3299"/>
                    <a:gd name="T25" fmla="*/ 1043 h 2703"/>
                    <a:gd name="T26" fmla="*/ 3020 w 3299"/>
                    <a:gd name="T27" fmla="*/ 1241 h 2703"/>
                    <a:gd name="T28" fmla="*/ 3117 w 3299"/>
                    <a:gd name="T29" fmla="*/ 1144 h 2703"/>
                    <a:gd name="T30" fmla="*/ 2918 w 3299"/>
                    <a:gd name="T31" fmla="*/ 868 h 2703"/>
                    <a:gd name="T32" fmla="*/ 2911 w 3299"/>
                    <a:gd name="T33" fmla="*/ 704 h 2703"/>
                    <a:gd name="T34" fmla="*/ 2791 w 3299"/>
                    <a:gd name="T35" fmla="*/ 549 h 2703"/>
                    <a:gd name="T36" fmla="*/ 2592 w 3299"/>
                    <a:gd name="T37" fmla="*/ 519 h 2703"/>
                    <a:gd name="T38" fmla="*/ 703 w 3299"/>
                    <a:gd name="T39" fmla="*/ 116 h 2703"/>
                    <a:gd name="T40" fmla="*/ 93 w 3299"/>
                    <a:gd name="T41" fmla="*/ 714 h 2703"/>
                    <a:gd name="T42" fmla="*/ 113 w 3299"/>
                    <a:gd name="T43" fmla="*/ 814 h 2703"/>
                    <a:gd name="T44" fmla="*/ 571 w 3299"/>
                    <a:gd name="T45" fmla="*/ 1199 h 2703"/>
                    <a:gd name="T46" fmla="*/ 1175 w 3299"/>
                    <a:gd name="T47" fmla="*/ 580 h 2703"/>
                    <a:gd name="T48" fmla="*/ 771 w 3299"/>
                    <a:gd name="T49" fmla="*/ 130 h 2703"/>
                    <a:gd name="T50" fmla="*/ 2123 w 3299"/>
                    <a:gd name="T51" fmla="*/ 561 h 2703"/>
                    <a:gd name="T52" fmla="*/ 2323 w 3299"/>
                    <a:gd name="T53" fmla="*/ 12 h 2703"/>
                    <a:gd name="T54" fmla="*/ 2528 w 3299"/>
                    <a:gd name="T55" fmla="*/ 277 h 2703"/>
                    <a:gd name="T56" fmla="*/ 2764 w 3299"/>
                    <a:gd name="T57" fmla="*/ 443 h 2703"/>
                    <a:gd name="T58" fmla="*/ 2956 w 3299"/>
                    <a:gd name="T59" fmla="*/ 594 h 2703"/>
                    <a:gd name="T60" fmla="*/ 3003 w 3299"/>
                    <a:gd name="T61" fmla="*/ 835 h 2703"/>
                    <a:gd name="T62" fmla="*/ 3250 w 3299"/>
                    <a:gd name="T63" fmla="*/ 1235 h 2703"/>
                    <a:gd name="T64" fmla="*/ 3277 w 3299"/>
                    <a:gd name="T65" fmla="*/ 1418 h 2703"/>
                    <a:gd name="T66" fmla="*/ 3038 w 3299"/>
                    <a:gd name="T67" fmla="*/ 1345 h 2703"/>
                    <a:gd name="T68" fmla="*/ 2671 w 3299"/>
                    <a:gd name="T69" fmla="*/ 1131 h 2703"/>
                    <a:gd name="T70" fmla="*/ 3039 w 3299"/>
                    <a:gd name="T71" fmla="*/ 2488 h 2703"/>
                    <a:gd name="T72" fmla="*/ 2876 w 3299"/>
                    <a:gd name="T73" fmla="*/ 2690 h 2703"/>
                    <a:gd name="T74" fmla="*/ 2567 w 3299"/>
                    <a:gd name="T75" fmla="*/ 2649 h 2703"/>
                    <a:gd name="T76" fmla="*/ 2165 w 3299"/>
                    <a:gd name="T77" fmla="*/ 2364 h 2703"/>
                    <a:gd name="T78" fmla="*/ 1764 w 3299"/>
                    <a:gd name="T79" fmla="*/ 2076 h 2703"/>
                    <a:gd name="T80" fmla="*/ 923 w 3299"/>
                    <a:gd name="T81" fmla="*/ 2701 h 2703"/>
                    <a:gd name="T82" fmla="*/ 769 w 3299"/>
                    <a:gd name="T83" fmla="*/ 2650 h 2703"/>
                    <a:gd name="T84" fmla="*/ 719 w 3299"/>
                    <a:gd name="T85" fmla="*/ 2497 h 2703"/>
                    <a:gd name="T86" fmla="*/ 1250 w 3299"/>
                    <a:gd name="T87" fmla="*/ 1586 h 2703"/>
                    <a:gd name="T88" fmla="*/ 632 w 3299"/>
                    <a:gd name="T89" fmla="*/ 1265 h 2703"/>
                    <a:gd name="T90" fmla="*/ 462 w 3299"/>
                    <a:gd name="T91" fmla="*/ 1271 h 2703"/>
                    <a:gd name="T92" fmla="*/ 9 w 3299"/>
                    <a:gd name="T93" fmla="*/ 804 h 2703"/>
                    <a:gd name="T94" fmla="*/ 19 w 3299"/>
                    <a:gd name="T95" fmla="*/ 669 h 2703"/>
                    <a:gd name="T96" fmla="*/ 666 w 3299"/>
                    <a:gd name="T97" fmla="*/ 37 h 2703"/>
                    <a:gd name="T98" fmla="*/ 825 w 3299"/>
                    <a:gd name="T99" fmla="*/ 62 h 2703"/>
                    <a:gd name="T100" fmla="*/ 1260 w 3299"/>
                    <a:gd name="T101" fmla="*/ 543 h 2703"/>
                    <a:gd name="T102" fmla="*/ 1860 w 3299"/>
                    <a:gd name="T103" fmla="*/ 1307 h 2703"/>
                    <a:gd name="T104" fmla="*/ 2153 w 3299"/>
                    <a:gd name="T105" fmla="*/ 653 h 2703"/>
                    <a:gd name="T106" fmla="*/ 2092 w 3299"/>
                    <a:gd name="T107" fmla="*/ 653 h 2703"/>
                    <a:gd name="T108" fmla="*/ 1887 w 3299"/>
                    <a:gd name="T109" fmla="*/ 386 h 27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299" h="2703">
                      <a:moveTo>
                        <a:pt x="2051" y="1621"/>
                      </a:moveTo>
                      <a:lnTo>
                        <a:pt x="1766" y="1906"/>
                      </a:lnTo>
                      <a:lnTo>
                        <a:pt x="1829" y="2015"/>
                      </a:lnTo>
                      <a:lnTo>
                        <a:pt x="2070" y="2060"/>
                      </a:lnTo>
                      <a:lnTo>
                        <a:pt x="2082" y="2064"/>
                      </a:lnTo>
                      <a:lnTo>
                        <a:pt x="2092" y="2072"/>
                      </a:lnTo>
                      <a:lnTo>
                        <a:pt x="2100" y="2081"/>
                      </a:lnTo>
                      <a:lnTo>
                        <a:pt x="2222" y="2294"/>
                      </a:lnTo>
                      <a:lnTo>
                        <a:pt x="2462" y="2339"/>
                      </a:lnTo>
                      <a:lnTo>
                        <a:pt x="2474" y="2343"/>
                      </a:lnTo>
                      <a:lnTo>
                        <a:pt x="2484" y="2350"/>
                      </a:lnTo>
                      <a:lnTo>
                        <a:pt x="2492" y="2360"/>
                      </a:lnTo>
                      <a:lnTo>
                        <a:pt x="2614" y="2572"/>
                      </a:lnTo>
                      <a:lnTo>
                        <a:pt x="2832" y="2613"/>
                      </a:lnTo>
                      <a:lnTo>
                        <a:pt x="2940" y="2509"/>
                      </a:lnTo>
                      <a:lnTo>
                        <a:pt x="2051" y="1621"/>
                      </a:lnTo>
                      <a:close/>
                      <a:moveTo>
                        <a:pt x="2343" y="947"/>
                      </a:moveTo>
                      <a:lnTo>
                        <a:pt x="829" y="2460"/>
                      </a:lnTo>
                      <a:lnTo>
                        <a:pt x="816" y="2476"/>
                      </a:lnTo>
                      <a:lnTo>
                        <a:pt x="808" y="2495"/>
                      </a:lnTo>
                      <a:lnTo>
                        <a:pt x="804" y="2514"/>
                      </a:lnTo>
                      <a:lnTo>
                        <a:pt x="804" y="2534"/>
                      </a:lnTo>
                      <a:lnTo>
                        <a:pt x="808" y="2554"/>
                      </a:lnTo>
                      <a:lnTo>
                        <a:pt x="817" y="2573"/>
                      </a:lnTo>
                      <a:lnTo>
                        <a:pt x="830" y="2589"/>
                      </a:lnTo>
                      <a:lnTo>
                        <a:pt x="847" y="2603"/>
                      </a:lnTo>
                      <a:lnTo>
                        <a:pt x="865" y="2611"/>
                      </a:lnTo>
                      <a:lnTo>
                        <a:pt x="885" y="2616"/>
                      </a:lnTo>
                      <a:lnTo>
                        <a:pt x="905" y="2616"/>
                      </a:lnTo>
                      <a:lnTo>
                        <a:pt x="925" y="2612"/>
                      </a:lnTo>
                      <a:lnTo>
                        <a:pt x="943" y="2603"/>
                      </a:lnTo>
                      <a:lnTo>
                        <a:pt x="960" y="2590"/>
                      </a:lnTo>
                      <a:lnTo>
                        <a:pt x="2469" y="1081"/>
                      </a:lnTo>
                      <a:lnTo>
                        <a:pt x="2435" y="1057"/>
                      </a:lnTo>
                      <a:lnTo>
                        <a:pt x="2403" y="1030"/>
                      </a:lnTo>
                      <a:lnTo>
                        <a:pt x="2380" y="1004"/>
                      </a:lnTo>
                      <a:lnTo>
                        <a:pt x="2360" y="976"/>
                      </a:lnTo>
                      <a:lnTo>
                        <a:pt x="2343" y="947"/>
                      </a:lnTo>
                      <a:close/>
                      <a:moveTo>
                        <a:pt x="1167" y="737"/>
                      </a:moveTo>
                      <a:lnTo>
                        <a:pt x="712" y="1192"/>
                      </a:lnTo>
                      <a:lnTo>
                        <a:pt x="892" y="1226"/>
                      </a:lnTo>
                      <a:lnTo>
                        <a:pt x="904" y="1230"/>
                      </a:lnTo>
                      <a:lnTo>
                        <a:pt x="914" y="1237"/>
                      </a:lnTo>
                      <a:lnTo>
                        <a:pt x="921" y="1247"/>
                      </a:lnTo>
                      <a:lnTo>
                        <a:pt x="1043" y="1460"/>
                      </a:lnTo>
                      <a:lnTo>
                        <a:pt x="1285" y="1505"/>
                      </a:lnTo>
                      <a:lnTo>
                        <a:pt x="1297" y="1509"/>
                      </a:lnTo>
                      <a:lnTo>
                        <a:pt x="1307" y="1516"/>
                      </a:lnTo>
                      <a:lnTo>
                        <a:pt x="1314" y="1526"/>
                      </a:lnTo>
                      <a:lnTo>
                        <a:pt x="1434" y="1733"/>
                      </a:lnTo>
                      <a:lnTo>
                        <a:pt x="1799" y="1369"/>
                      </a:lnTo>
                      <a:lnTo>
                        <a:pt x="1167" y="737"/>
                      </a:lnTo>
                      <a:close/>
                      <a:moveTo>
                        <a:pt x="2427" y="381"/>
                      </a:moveTo>
                      <a:lnTo>
                        <a:pt x="2257" y="552"/>
                      </a:lnTo>
                      <a:lnTo>
                        <a:pt x="2383" y="678"/>
                      </a:lnTo>
                      <a:lnTo>
                        <a:pt x="2391" y="690"/>
                      </a:lnTo>
                      <a:lnTo>
                        <a:pt x="2395" y="703"/>
                      </a:lnTo>
                      <a:lnTo>
                        <a:pt x="2394" y="718"/>
                      </a:lnTo>
                      <a:lnTo>
                        <a:pt x="2389" y="752"/>
                      </a:lnTo>
                      <a:lnTo>
                        <a:pt x="2388" y="787"/>
                      </a:lnTo>
                      <a:lnTo>
                        <a:pt x="2391" y="821"/>
                      </a:lnTo>
                      <a:lnTo>
                        <a:pt x="2398" y="854"/>
                      </a:lnTo>
                      <a:lnTo>
                        <a:pt x="2409" y="886"/>
                      </a:lnTo>
                      <a:lnTo>
                        <a:pt x="2424" y="916"/>
                      </a:lnTo>
                      <a:lnTo>
                        <a:pt x="2442" y="944"/>
                      </a:lnTo>
                      <a:lnTo>
                        <a:pt x="2464" y="969"/>
                      </a:lnTo>
                      <a:lnTo>
                        <a:pt x="2489" y="991"/>
                      </a:lnTo>
                      <a:lnTo>
                        <a:pt x="2517" y="1009"/>
                      </a:lnTo>
                      <a:lnTo>
                        <a:pt x="2547" y="1024"/>
                      </a:lnTo>
                      <a:lnTo>
                        <a:pt x="2579" y="1035"/>
                      </a:lnTo>
                      <a:lnTo>
                        <a:pt x="2612" y="1042"/>
                      </a:lnTo>
                      <a:lnTo>
                        <a:pt x="2646" y="1045"/>
                      </a:lnTo>
                      <a:lnTo>
                        <a:pt x="2681" y="1044"/>
                      </a:lnTo>
                      <a:lnTo>
                        <a:pt x="2715" y="1039"/>
                      </a:lnTo>
                      <a:lnTo>
                        <a:pt x="2720" y="1038"/>
                      </a:lnTo>
                      <a:lnTo>
                        <a:pt x="2724" y="1038"/>
                      </a:lnTo>
                      <a:lnTo>
                        <a:pt x="2736" y="1039"/>
                      </a:lnTo>
                      <a:lnTo>
                        <a:pt x="2746" y="1043"/>
                      </a:lnTo>
                      <a:lnTo>
                        <a:pt x="2755" y="1050"/>
                      </a:lnTo>
                      <a:lnTo>
                        <a:pt x="2803" y="1095"/>
                      </a:lnTo>
                      <a:lnTo>
                        <a:pt x="2853" y="1136"/>
                      </a:lnTo>
                      <a:lnTo>
                        <a:pt x="2907" y="1175"/>
                      </a:lnTo>
                      <a:lnTo>
                        <a:pt x="2962" y="1210"/>
                      </a:lnTo>
                      <a:lnTo>
                        <a:pt x="3020" y="1241"/>
                      </a:lnTo>
                      <a:lnTo>
                        <a:pt x="3079" y="1269"/>
                      </a:lnTo>
                      <a:lnTo>
                        <a:pt x="3140" y="1293"/>
                      </a:lnTo>
                      <a:lnTo>
                        <a:pt x="3185" y="1309"/>
                      </a:lnTo>
                      <a:lnTo>
                        <a:pt x="3169" y="1264"/>
                      </a:lnTo>
                      <a:lnTo>
                        <a:pt x="3145" y="1203"/>
                      </a:lnTo>
                      <a:lnTo>
                        <a:pt x="3117" y="1144"/>
                      </a:lnTo>
                      <a:lnTo>
                        <a:pt x="3086" y="1087"/>
                      </a:lnTo>
                      <a:lnTo>
                        <a:pt x="3051" y="1031"/>
                      </a:lnTo>
                      <a:lnTo>
                        <a:pt x="3012" y="978"/>
                      </a:lnTo>
                      <a:lnTo>
                        <a:pt x="2971" y="928"/>
                      </a:lnTo>
                      <a:lnTo>
                        <a:pt x="2926" y="880"/>
                      </a:lnTo>
                      <a:lnTo>
                        <a:pt x="2918" y="868"/>
                      </a:lnTo>
                      <a:lnTo>
                        <a:pt x="2914" y="855"/>
                      </a:lnTo>
                      <a:lnTo>
                        <a:pt x="2914" y="840"/>
                      </a:lnTo>
                      <a:lnTo>
                        <a:pt x="2920" y="806"/>
                      </a:lnTo>
                      <a:lnTo>
                        <a:pt x="2921" y="771"/>
                      </a:lnTo>
                      <a:lnTo>
                        <a:pt x="2918" y="737"/>
                      </a:lnTo>
                      <a:lnTo>
                        <a:pt x="2911" y="704"/>
                      </a:lnTo>
                      <a:lnTo>
                        <a:pt x="2900" y="672"/>
                      </a:lnTo>
                      <a:lnTo>
                        <a:pt x="2884" y="642"/>
                      </a:lnTo>
                      <a:lnTo>
                        <a:pt x="2865" y="614"/>
                      </a:lnTo>
                      <a:lnTo>
                        <a:pt x="2844" y="589"/>
                      </a:lnTo>
                      <a:lnTo>
                        <a:pt x="2818" y="567"/>
                      </a:lnTo>
                      <a:lnTo>
                        <a:pt x="2791" y="549"/>
                      </a:lnTo>
                      <a:lnTo>
                        <a:pt x="2761" y="534"/>
                      </a:lnTo>
                      <a:lnTo>
                        <a:pt x="2729" y="523"/>
                      </a:lnTo>
                      <a:lnTo>
                        <a:pt x="2696" y="516"/>
                      </a:lnTo>
                      <a:lnTo>
                        <a:pt x="2662" y="513"/>
                      </a:lnTo>
                      <a:lnTo>
                        <a:pt x="2627" y="514"/>
                      </a:lnTo>
                      <a:lnTo>
                        <a:pt x="2592" y="519"/>
                      </a:lnTo>
                      <a:lnTo>
                        <a:pt x="2578" y="520"/>
                      </a:lnTo>
                      <a:lnTo>
                        <a:pt x="2565" y="516"/>
                      </a:lnTo>
                      <a:lnTo>
                        <a:pt x="2553" y="508"/>
                      </a:lnTo>
                      <a:lnTo>
                        <a:pt x="2427" y="381"/>
                      </a:lnTo>
                      <a:close/>
                      <a:moveTo>
                        <a:pt x="721" y="114"/>
                      </a:moveTo>
                      <a:lnTo>
                        <a:pt x="703" y="116"/>
                      </a:lnTo>
                      <a:lnTo>
                        <a:pt x="686" y="121"/>
                      </a:lnTo>
                      <a:lnTo>
                        <a:pt x="671" y="130"/>
                      </a:lnTo>
                      <a:lnTo>
                        <a:pt x="657" y="141"/>
                      </a:lnTo>
                      <a:lnTo>
                        <a:pt x="113" y="685"/>
                      </a:lnTo>
                      <a:lnTo>
                        <a:pt x="101" y="699"/>
                      </a:lnTo>
                      <a:lnTo>
                        <a:pt x="93" y="714"/>
                      </a:lnTo>
                      <a:lnTo>
                        <a:pt x="88" y="731"/>
                      </a:lnTo>
                      <a:lnTo>
                        <a:pt x="86" y="749"/>
                      </a:lnTo>
                      <a:lnTo>
                        <a:pt x="88" y="767"/>
                      </a:lnTo>
                      <a:lnTo>
                        <a:pt x="93" y="784"/>
                      </a:lnTo>
                      <a:lnTo>
                        <a:pt x="101" y="800"/>
                      </a:lnTo>
                      <a:lnTo>
                        <a:pt x="113" y="814"/>
                      </a:lnTo>
                      <a:lnTo>
                        <a:pt x="477" y="1177"/>
                      </a:lnTo>
                      <a:lnTo>
                        <a:pt x="493" y="1190"/>
                      </a:lnTo>
                      <a:lnTo>
                        <a:pt x="512" y="1199"/>
                      </a:lnTo>
                      <a:lnTo>
                        <a:pt x="531" y="1203"/>
                      </a:lnTo>
                      <a:lnTo>
                        <a:pt x="551" y="1203"/>
                      </a:lnTo>
                      <a:lnTo>
                        <a:pt x="571" y="1199"/>
                      </a:lnTo>
                      <a:lnTo>
                        <a:pt x="589" y="1190"/>
                      </a:lnTo>
                      <a:lnTo>
                        <a:pt x="605" y="1177"/>
                      </a:lnTo>
                      <a:lnTo>
                        <a:pt x="1149" y="634"/>
                      </a:lnTo>
                      <a:lnTo>
                        <a:pt x="1162" y="617"/>
                      </a:lnTo>
                      <a:lnTo>
                        <a:pt x="1170" y="599"/>
                      </a:lnTo>
                      <a:lnTo>
                        <a:pt x="1175" y="580"/>
                      </a:lnTo>
                      <a:lnTo>
                        <a:pt x="1175" y="560"/>
                      </a:lnTo>
                      <a:lnTo>
                        <a:pt x="1170" y="540"/>
                      </a:lnTo>
                      <a:lnTo>
                        <a:pt x="1162" y="522"/>
                      </a:lnTo>
                      <a:lnTo>
                        <a:pt x="1149" y="505"/>
                      </a:lnTo>
                      <a:lnTo>
                        <a:pt x="785" y="141"/>
                      </a:lnTo>
                      <a:lnTo>
                        <a:pt x="771" y="130"/>
                      </a:lnTo>
                      <a:lnTo>
                        <a:pt x="756" y="121"/>
                      </a:lnTo>
                      <a:lnTo>
                        <a:pt x="739" y="116"/>
                      </a:lnTo>
                      <a:lnTo>
                        <a:pt x="721" y="114"/>
                      </a:lnTo>
                      <a:close/>
                      <a:moveTo>
                        <a:pt x="2293" y="103"/>
                      </a:moveTo>
                      <a:lnTo>
                        <a:pt x="1978" y="417"/>
                      </a:lnTo>
                      <a:lnTo>
                        <a:pt x="2123" y="561"/>
                      </a:lnTo>
                      <a:lnTo>
                        <a:pt x="2436" y="247"/>
                      </a:lnTo>
                      <a:lnTo>
                        <a:pt x="2293" y="103"/>
                      </a:lnTo>
                      <a:close/>
                      <a:moveTo>
                        <a:pt x="2286" y="0"/>
                      </a:moveTo>
                      <a:lnTo>
                        <a:pt x="2299" y="0"/>
                      </a:lnTo>
                      <a:lnTo>
                        <a:pt x="2312" y="4"/>
                      </a:lnTo>
                      <a:lnTo>
                        <a:pt x="2323" y="12"/>
                      </a:lnTo>
                      <a:lnTo>
                        <a:pt x="2528" y="217"/>
                      </a:lnTo>
                      <a:lnTo>
                        <a:pt x="2536" y="228"/>
                      </a:lnTo>
                      <a:lnTo>
                        <a:pt x="2540" y="240"/>
                      </a:lnTo>
                      <a:lnTo>
                        <a:pt x="2540" y="254"/>
                      </a:lnTo>
                      <a:lnTo>
                        <a:pt x="2536" y="266"/>
                      </a:lnTo>
                      <a:lnTo>
                        <a:pt x="2528" y="277"/>
                      </a:lnTo>
                      <a:lnTo>
                        <a:pt x="2486" y="319"/>
                      </a:lnTo>
                      <a:lnTo>
                        <a:pt x="2598" y="430"/>
                      </a:lnTo>
                      <a:lnTo>
                        <a:pt x="2640" y="426"/>
                      </a:lnTo>
                      <a:lnTo>
                        <a:pt x="2682" y="427"/>
                      </a:lnTo>
                      <a:lnTo>
                        <a:pt x="2724" y="433"/>
                      </a:lnTo>
                      <a:lnTo>
                        <a:pt x="2764" y="443"/>
                      </a:lnTo>
                      <a:lnTo>
                        <a:pt x="2803" y="459"/>
                      </a:lnTo>
                      <a:lnTo>
                        <a:pt x="2839" y="478"/>
                      </a:lnTo>
                      <a:lnTo>
                        <a:pt x="2873" y="501"/>
                      </a:lnTo>
                      <a:lnTo>
                        <a:pt x="2905" y="528"/>
                      </a:lnTo>
                      <a:lnTo>
                        <a:pt x="2933" y="559"/>
                      </a:lnTo>
                      <a:lnTo>
                        <a:pt x="2956" y="594"/>
                      </a:lnTo>
                      <a:lnTo>
                        <a:pt x="2975" y="630"/>
                      </a:lnTo>
                      <a:lnTo>
                        <a:pt x="2990" y="669"/>
                      </a:lnTo>
                      <a:lnTo>
                        <a:pt x="3000" y="709"/>
                      </a:lnTo>
                      <a:lnTo>
                        <a:pt x="3006" y="751"/>
                      </a:lnTo>
                      <a:lnTo>
                        <a:pt x="3007" y="793"/>
                      </a:lnTo>
                      <a:lnTo>
                        <a:pt x="3003" y="835"/>
                      </a:lnTo>
                      <a:lnTo>
                        <a:pt x="3055" y="894"/>
                      </a:lnTo>
                      <a:lnTo>
                        <a:pt x="3104" y="957"/>
                      </a:lnTo>
                      <a:lnTo>
                        <a:pt x="3147" y="1022"/>
                      </a:lnTo>
                      <a:lnTo>
                        <a:pt x="3187" y="1091"/>
                      </a:lnTo>
                      <a:lnTo>
                        <a:pt x="3221" y="1162"/>
                      </a:lnTo>
                      <a:lnTo>
                        <a:pt x="3250" y="1235"/>
                      </a:lnTo>
                      <a:lnTo>
                        <a:pt x="3296" y="1366"/>
                      </a:lnTo>
                      <a:lnTo>
                        <a:pt x="3299" y="1378"/>
                      </a:lnTo>
                      <a:lnTo>
                        <a:pt x="3298" y="1390"/>
                      </a:lnTo>
                      <a:lnTo>
                        <a:pt x="3293" y="1401"/>
                      </a:lnTo>
                      <a:lnTo>
                        <a:pt x="3286" y="1411"/>
                      </a:lnTo>
                      <a:lnTo>
                        <a:pt x="3277" y="1418"/>
                      </a:lnTo>
                      <a:lnTo>
                        <a:pt x="3267" y="1422"/>
                      </a:lnTo>
                      <a:lnTo>
                        <a:pt x="3256" y="1424"/>
                      </a:lnTo>
                      <a:lnTo>
                        <a:pt x="3248" y="1423"/>
                      </a:lnTo>
                      <a:lnTo>
                        <a:pt x="3241" y="1421"/>
                      </a:lnTo>
                      <a:lnTo>
                        <a:pt x="3111" y="1375"/>
                      </a:lnTo>
                      <a:lnTo>
                        <a:pt x="3038" y="1345"/>
                      </a:lnTo>
                      <a:lnTo>
                        <a:pt x="2967" y="1311"/>
                      </a:lnTo>
                      <a:lnTo>
                        <a:pt x="2898" y="1272"/>
                      </a:lnTo>
                      <a:lnTo>
                        <a:pt x="2831" y="1228"/>
                      </a:lnTo>
                      <a:lnTo>
                        <a:pt x="2769" y="1179"/>
                      </a:lnTo>
                      <a:lnTo>
                        <a:pt x="2710" y="1127"/>
                      </a:lnTo>
                      <a:lnTo>
                        <a:pt x="2671" y="1131"/>
                      </a:lnTo>
                      <a:lnTo>
                        <a:pt x="2631" y="1130"/>
                      </a:lnTo>
                      <a:lnTo>
                        <a:pt x="2593" y="1126"/>
                      </a:lnTo>
                      <a:lnTo>
                        <a:pt x="2555" y="1117"/>
                      </a:lnTo>
                      <a:lnTo>
                        <a:pt x="2113" y="1560"/>
                      </a:lnTo>
                      <a:lnTo>
                        <a:pt x="3032" y="2479"/>
                      </a:lnTo>
                      <a:lnTo>
                        <a:pt x="3039" y="2488"/>
                      </a:lnTo>
                      <a:lnTo>
                        <a:pt x="3043" y="2498"/>
                      </a:lnTo>
                      <a:lnTo>
                        <a:pt x="3045" y="2510"/>
                      </a:lnTo>
                      <a:lnTo>
                        <a:pt x="3043" y="2521"/>
                      </a:lnTo>
                      <a:lnTo>
                        <a:pt x="3039" y="2531"/>
                      </a:lnTo>
                      <a:lnTo>
                        <a:pt x="3032" y="2540"/>
                      </a:lnTo>
                      <a:lnTo>
                        <a:pt x="2876" y="2690"/>
                      </a:lnTo>
                      <a:lnTo>
                        <a:pt x="2868" y="2697"/>
                      </a:lnTo>
                      <a:lnTo>
                        <a:pt x="2857" y="2701"/>
                      </a:lnTo>
                      <a:lnTo>
                        <a:pt x="2846" y="2703"/>
                      </a:lnTo>
                      <a:lnTo>
                        <a:pt x="2839" y="2702"/>
                      </a:lnTo>
                      <a:lnTo>
                        <a:pt x="2579" y="2653"/>
                      </a:lnTo>
                      <a:lnTo>
                        <a:pt x="2567" y="2649"/>
                      </a:lnTo>
                      <a:lnTo>
                        <a:pt x="2557" y="2642"/>
                      </a:lnTo>
                      <a:lnTo>
                        <a:pt x="2549" y="2632"/>
                      </a:lnTo>
                      <a:lnTo>
                        <a:pt x="2427" y="2420"/>
                      </a:lnTo>
                      <a:lnTo>
                        <a:pt x="2186" y="2375"/>
                      </a:lnTo>
                      <a:lnTo>
                        <a:pt x="2175" y="2371"/>
                      </a:lnTo>
                      <a:lnTo>
                        <a:pt x="2165" y="2364"/>
                      </a:lnTo>
                      <a:lnTo>
                        <a:pt x="2157" y="2354"/>
                      </a:lnTo>
                      <a:lnTo>
                        <a:pt x="2034" y="2141"/>
                      </a:lnTo>
                      <a:lnTo>
                        <a:pt x="1793" y="2096"/>
                      </a:lnTo>
                      <a:lnTo>
                        <a:pt x="1782" y="2092"/>
                      </a:lnTo>
                      <a:lnTo>
                        <a:pt x="1772" y="2085"/>
                      </a:lnTo>
                      <a:lnTo>
                        <a:pt x="1764" y="2076"/>
                      </a:lnTo>
                      <a:lnTo>
                        <a:pt x="1703" y="1969"/>
                      </a:lnTo>
                      <a:lnTo>
                        <a:pt x="1021" y="2651"/>
                      </a:lnTo>
                      <a:lnTo>
                        <a:pt x="999" y="2670"/>
                      </a:lnTo>
                      <a:lnTo>
                        <a:pt x="975" y="2684"/>
                      </a:lnTo>
                      <a:lnTo>
                        <a:pt x="949" y="2694"/>
                      </a:lnTo>
                      <a:lnTo>
                        <a:pt x="923" y="2701"/>
                      </a:lnTo>
                      <a:lnTo>
                        <a:pt x="896" y="2703"/>
                      </a:lnTo>
                      <a:lnTo>
                        <a:pt x="869" y="2700"/>
                      </a:lnTo>
                      <a:lnTo>
                        <a:pt x="842" y="2694"/>
                      </a:lnTo>
                      <a:lnTo>
                        <a:pt x="816" y="2684"/>
                      </a:lnTo>
                      <a:lnTo>
                        <a:pt x="792" y="2669"/>
                      </a:lnTo>
                      <a:lnTo>
                        <a:pt x="769" y="2650"/>
                      </a:lnTo>
                      <a:lnTo>
                        <a:pt x="751" y="2628"/>
                      </a:lnTo>
                      <a:lnTo>
                        <a:pt x="736" y="2604"/>
                      </a:lnTo>
                      <a:lnTo>
                        <a:pt x="726" y="2578"/>
                      </a:lnTo>
                      <a:lnTo>
                        <a:pt x="719" y="2552"/>
                      </a:lnTo>
                      <a:lnTo>
                        <a:pt x="717" y="2524"/>
                      </a:lnTo>
                      <a:lnTo>
                        <a:pt x="719" y="2497"/>
                      </a:lnTo>
                      <a:lnTo>
                        <a:pt x="725" y="2471"/>
                      </a:lnTo>
                      <a:lnTo>
                        <a:pt x="735" y="2445"/>
                      </a:lnTo>
                      <a:lnTo>
                        <a:pt x="750" y="2421"/>
                      </a:lnTo>
                      <a:lnTo>
                        <a:pt x="768" y="2399"/>
                      </a:lnTo>
                      <a:lnTo>
                        <a:pt x="1371" y="1796"/>
                      </a:lnTo>
                      <a:lnTo>
                        <a:pt x="1250" y="1586"/>
                      </a:lnTo>
                      <a:lnTo>
                        <a:pt x="1008" y="1541"/>
                      </a:lnTo>
                      <a:lnTo>
                        <a:pt x="996" y="1537"/>
                      </a:lnTo>
                      <a:lnTo>
                        <a:pt x="986" y="1530"/>
                      </a:lnTo>
                      <a:lnTo>
                        <a:pt x="979" y="1520"/>
                      </a:lnTo>
                      <a:lnTo>
                        <a:pt x="857" y="1307"/>
                      </a:lnTo>
                      <a:lnTo>
                        <a:pt x="632" y="1265"/>
                      </a:lnTo>
                      <a:lnTo>
                        <a:pt x="603" y="1278"/>
                      </a:lnTo>
                      <a:lnTo>
                        <a:pt x="573" y="1287"/>
                      </a:lnTo>
                      <a:lnTo>
                        <a:pt x="541" y="1290"/>
                      </a:lnTo>
                      <a:lnTo>
                        <a:pt x="514" y="1288"/>
                      </a:lnTo>
                      <a:lnTo>
                        <a:pt x="488" y="1281"/>
                      </a:lnTo>
                      <a:lnTo>
                        <a:pt x="462" y="1271"/>
                      </a:lnTo>
                      <a:lnTo>
                        <a:pt x="438" y="1256"/>
                      </a:lnTo>
                      <a:lnTo>
                        <a:pt x="416" y="1238"/>
                      </a:lnTo>
                      <a:lnTo>
                        <a:pt x="52" y="874"/>
                      </a:lnTo>
                      <a:lnTo>
                        <a:pt x="34" y="853"/>
                      </a:lnTo>
                      <a:lnTo>
                        <a:pt x="19" y="830"/>
                      </a:lnTo>
                      <a:lnTo>
                        <a:pt x="9" y="804"/>
                      </a:lnTo>
                      <a:lnTo>
                        <a:pt x="2" y="777"/>
                      </a:lnTo>
                      <a:lnTo>
                        <a:pt x="0" y="749"/>
                      </a:lnTo>
                      <a:lnTo>
                        <a:pt x="0" y="749"/>
                      </a:lnTo>
                      <a:lnTo>
                        <a:pt x="2" y="721"/>
                      </a:lnTo>
                      <a:lnTo>
                        <a:pt x="9" y="694"/>
                      </a:lnTo>
                      <a:lnTo>
                        <a:pt x="19" y="669"/>
                      </a:lnTo>
                      <a:lnTo>
                        <a:pt x="34" y="645"/>
                      </a:lnTo>
                      <a:lnTo>
                        <a:pt x="52" y="624"/>
                      </a:lnTo>
                      <a:lnTo>
                        <a:pt x="596" y="80"/>
                      </a:lnTo>
                      <a:lnTo>
                        <a:pt x="617" y="62"/>
                      </a:lnTo>
                      <a:lnTo>
                        <a:pt x="641" y="47"/>
                      </a:lnTo>
                      <a:lnTo>
                        <a:pt x="666" y="37"/>
                      </a:lnTo>
                      <a:lnTo>
                        <a:pt x="693" y="30"/>
                      </a:lnTo>
                      <a:lnTo>
                        <a:pt x="721" y="28"/>
                      </a:lnTo>
                      <a:lnTo>
                        <a:pt x="749" y="30"/>
                      </a:lnTo>
                      <a:lnTo>
                        <a:pt x="776" y="37"/>
                      </a:lnTo>
                      <a:lnTo>
                        <a:pt x="801" y="47"/>
                      </a:lnTo>
                      <a:lnTo>
                        <a:pt x="825" y="62"/>
                      </a:lnTo>
                      <a:lnTo>
                        <a:pt x="846" y="80"/>
                      </a:lnTo>
                      <a:lnTo>
                        <a:pt x="1210" y="443"/>
                      </a:lnTo>
                      <a:lnTo>
                        <a:pt x="1228" y="467"/>
                      </a:lnTo>
                      <a:lnTo>
                        <a:pt x="1244" y="491"/>
                      </a:lnTo>
                      <a:lnTo>
                        <a:pt x="1254" y="517"/>
                      </a:lnTo>
                      <a:lnTo>
                        <a:pt x="1260" y="543"/>
                      </a:lnTo>
                      <a:lnTo>
                        <a:pt x="1262" y="571"/>
                      </a:lnTo>
                      <a:lnTo>
                        <a:pt x="1260" y="598"/>
                      </a:lnTo>
                      <a:lnTo>
                        <a:pt x="1253" y="625"/>
                      </a:lnTo>
                      <a:lnTo>
                        <a:pt x="1243" y="651"/>
                      </a:lnTo>
                      <a:lnTo>
                        <a:pt x="1227" y="675"/>
                      </a:lnTo>
                      <a:lnTo>
                        <a:pt x="1860" y="1307"/>
                      </a:lnTo>
                      <a:lnTo>
                        <a:pt x="2311" y="857"/>
                      </a:lnTo>
                      <a:lnTo>
                        <a:pt x="2304" y="813"/>
                      </a:lnTo>
                      <a:lnTo>
                        <a:pt x="2302" y="768"/>
                      </a:lnTo>
                      <a:lnTo>
                        <a:pt x="2306" y="723"/>
                      </a:lnTo>
                      <a:lnTo>
                        <a:pt x="2194" y="612"/>
                      </a:lnTo>
                      <a:lnTo>
                        <a:pt x="2153" y="653"/>
                      </a:lnTo>
                      <a:lnTo>
                        <a:pt x="2144" y="660"/>
                      </a:lnTo>
                      <a:lnTo>
                        <a:pt x="2134" y="664"/>
                      </a:lnTo>
                      <a:lnTo>
                        <a:pt x="2123" y="665"/>
                      </a:lnTo>
                      <a:lnTo>
                        <a:pt x="2112" y="664"/>
                      </a:lnTo>
                      <a:lnTo>
                        <a:pt x="2101" y="660"/>
                      </a:lnTo>
                      <a:lnTo>
                        <a:pt x="2092" y="653"/>
                      </a:lnTo>
                      <a:lnTo>
                        <a:pt x="1887" y="448"/>
                      </a:lnTo>
                      <a:lnTo>
                        <a:pt x="1879" y="436"/>
                      </a:lnTo>
                      <a:lnTo>
                        <a:pt x="1875" y="423"/>
                      </a:lnTo>
                      <a:lnTo>
                        <a:pt x="1875" y="410"/>
                      </a:lnTo>
                      <a:lnTo>
                        <a:pt x="1879" y="397"/>
                      </a:lnTo>
                      <a:lnTo>
                        <a:pt x="1887" y="386"/>
                      </a:lnTo>
                      <a:lnTo>
                        <a:pt x="2262" y="12"/>
                      </a:lnTo>
                      <a:lnTo>
                        <a:pt x="2273" y="4"/>
                      </a:lnTo>
                      <a:lnTo>
                        <a:pt x="228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" name="Group 2"/>
          <p:cNvGrpSpPr/>
          <p:nvPr/>
        </p:nvGrpSpPr>
        <p:grpSpPr>
          <a:xfrm>
            <a:off x="5636199" y="2549525"/>
            <a:ext cx="2758569" cy="2873506"/>
            <a:chOff x="5636199" y="2549525"/>
            <a:chExt cx="2758569" cy="2873506"/>
          </a:xfrm>
        </p:grpSpPr>
        <p:sp>
          <p:nvSpPr>
            <p:cNvPr id="64" name="Rectangle 63"/>
            <p:cNvSpPr/>
            <p:nvPr/>
          </p:nvSpPr>
          <p:spPr>
            <a:xfrm>
              <a:off x="5636199" y="4715145"/>
              <a:ext cx="275856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0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Roboto Light" panose="02000000000000000000" pitchFamily="2" charset="0"/>
                  <a:cs typeface="+mn-cs"/>
                </a:rPr>
                <a:t>NO EXPERIENCE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000" b="1" i="0" u="none" strike="noStrike" kern="1200" cap="none" spc="10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Roboto Light" panose="02000000000000000000" pitchFamily="2" charset="0"/>
                  <a:cs typeface="+mn-cs"/>
                </a:rPr>
                <a:t>WITH PESTER</a:t>
              </a:r>
              <a:endParaRPr kumimoji="0" lang="en-CA" sz="20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5801713" y="2549525"/>
              <a:ext cx="2425700" cy="1700213"/>
              <a:chOff x="5801713" y="2549525"/>
              <a:chExt cx="2425700" cy="1700213"/>
            </a:xfrm>
          </p:grpSpPr>
          <p:sp>
            <p:nvSpPr>
              <p:cNvPr id="66" name="Freeform 21"/>
              <p:cNvSpPr>
                <a:spLocks noEditPoints="1"/>
              </p:cNvSpPr>
              <p:nvPr/>
            </p:nvSpPr>
            <p:spPr bwMode="auto">
              <a:xfrm>
                <a:off x="5801713" y="2549525"/>
                <a:ext cx="2425700" cy="1700213"/>
              </a:xfrm>
              <a:custGeom>
                <a:avLst/>
                <a:gdLst>
                  <a:gd name="T0" fmla="*/ 1611 w 4583"/>
                  <a:gd name="T1" fmla="*/ 3086 h 3211"/>
                  <a:gd name="T2" fmla="*/ 2965 w 4583"/>
                  <a:gd name="T3" fmla="*/ 2804 h 3211"/>
                  <a:gd name="T4" fmla="*/ 124 w 4583"/>
                  <a:gd name="T5" fmla="*/ 2498 h 3211"/>
                  <a:gd name="T6" fmla="*/ 128 w 4583"/>
                  <a:gd name="T7" fmla="*/ 2597 h 3211"/>
                  <a:gd name="T8" fmla="*/ 157 w 4583"/>
                  <a:gd name="T9" fmla="*/ 2647 h 3211"/>
                  <a:gd name="T10" fmla="*/ 207 w 4583"/>
                  <a:gd name="T11" fmla="*/ 2676 h 3211"/>
                  <a:gd name="T12" fmla="*/ 4347 w 4583"/>
                  <a:gd name="T13" fmla="*/ 2680 h 3211"/>
                  <a:gd name="T14" fmla="*/ 4404 w 4583"/>
                  <a:gd name="T15" fmla="*/ 2665 h 3211"/>
                  <a:gd name="T16" fmla="*/ 4444 w 4583"/>
                  <a:gd name="T17" fmla="*/ 2625 h 3211"/>
                  <a:gd name="T18" fmla="*/ 4459 w 4583"/>
                  <a:gd name="T19" fmla="*/ 2568 h 3211"/>
                  <a:gd name="T20" fmla="*/ 124 w 4583"/>
                  <a:gd name="T21" fmla="*/ 2498 h 3211"/>
                  <a:gd name="T22" fmla="*/ 207 w 4583"/>
                  <a:gd name="T23" fmla="*/ 128 h 3211"/>
                  <a:gd name="T24" fmla="*/ 157 w 4583"/>
                  <a:gd name="T25" fmla="*/ 157 h 3211"/>
                  <a:gd name="T26" fmla="*/ 128 w 4583"/>
                  <a:gd name="T27" fmla="*/ 207 h 3211"/>
                  <a:gd name="T28" fmla="*/ 124 w 4583"/>
                  <a:gd name="T29" fmla="*/ 2373 h 3211"/>
                  <a:gd name="T30" fmla="*/ 4459 w 4583"/>
                  <a:gd name="T31" fmla="*/ 236 h 3211"/>
                  <a:gd name="T32" fmla="*/ 4444 w 4583"/>
                  <a:gd name="T33" fmla="*/ 179 h 3211"/>
                  <a:gd name="T34" fmla="*/ 4404 w 4583"/>
                  <a:gd name="T35" fmla="*/ 139 h 3211"/>
                  <a:gd name="T36" fmla="*/ 4347 w 4583"/>
                  <a:gd name="T37" fmla="*/ 124 h 3211"/>
                  <a:gd name="T38" fmla="*/ 236 w 4583"/>
                  <a:gd name="T39" fmla="*/ 0 h 3211"/>
                  <a:gd name="T40" fmla="*/ 4388 w 4583"/>
                  <a:gd name="T41" fmla="*/ 4 h 3211"/>
                  <a:gd name="T42" fmla="*/ 4466 w 4583"/>
                  <a:gd name="T43" fmla="*/ 32 h 3211"/>
                  <a:gd name="T44" fmla="*/ 4527 w 4583"/>
                  <a:gd name="T45" fmla="*/ 85 h 3211"/>
                  <a:gd name="T46" fmla="*/ 4568 w 4583"/>
                  <a:gd name="T47" fmla="*/ 154 h 3211"/>
                  <a:gd name="T48" fmla="*/ 4583 w 4583"/>
                  <a:gd name="T49" fmla="*/ 236 h 3211"/>
                  <a:gd name="T50" fmla="*/ 4579 w 4583"/>
                  <a:gd name="T51" fmla="*/ 2609 h 3211"/>
                  <a:gd name="T52" fmla="*/ 4551 w 4583"/>
                  <a:gd name="T53" fmla="*/ 2687 h 3211"/>
                  <a:gd name="T54" fmla="*/ 4498 w 4583"/>
                  <a:gd name="T55" fmla="*/ 2748 h 3211"/>
                  <a:gd name="T56" fmla="*/ 4429 w 4583"/>
                  <a:gd name="T57" fmla="*/ 2789 h 3211"/>
                  <a:gd name="T58" fmla="*/ 4347 w 4583"/>
                  <a:gd name="T59" fmla="*/ 2804 h 3211"/>
                  <a:gd name="T60" fmla="*/ 3089 w 4583"/>
                  <a:gd name="T61" fmla="*/ 3086 h 3211"/>
                  <a:gd name="T62" fmla="*/ 3347 w 4583"/>
                  <a:gd name="T63" fmla="*/ 3090 h 3211"/>
                  <a:gd name="T64" fmla="*/ 3378 w 4583"/>
                  <a:gd name="T65" fmla="*/ 3113 h 3211"/>
                  <a:gd name="T66" fmla="*/ 3389 w 4583"/>
                  <a:gd name="T67" fmla="*/ 3149 h 3211"/>
                  <a:gd name="T68" fmla="*/ 3378 w 4583"/>
                  <a:gd name="T69" fmla="*/ 3185 h 3211"/>
                  <a:gd name="T70" fmla="*/ 3347 w 4583"/>
                  <a:gd name="T71" fmla="*/ 3207 h 3211"/>
                  <a:gd name="T72" fmla="*/ 1250 w 4583"/>
                  <a:gd name="T73" fmla="*/ 3211 h 3211"/>
                  <a:gd name="T74" fmla="*/ 1212 w 4583"/>
                  <a:gd name="T75" fmla="*/ 3199 h 3211"/>
                  <a:gd name="T76" fmla="*/ 1190 w 4583"/>
                  <a:gd name="T77" fmla="*/ 3168 h 3211"/>
                  <a:gd name="T78" fmla="*/ 1190 w 4583"/>
                  <a:gd name="T79" fmla="*/ 3129 h 3211"/>
                  <a:gd name="T80" fmla="*/ 1212 w 4583"/>
                  <a:gd name="T81" fmla="*/ 3099 h 3211"/>
                  <a:gd name="T82" fmla="*/ 1250 w 4583"/>
                  <a:gd name="T83" fmla="*/ 3086 h 3211"/>
                  <a:gd name="T84" fmla="*/ 1487 w 4583"/>
                  <a:gd name="T85" fmla="*/ 2804 h 3211"/>
                  <a:gd name="T86" fmla="*/ 195 w 4583"/>
                  <a:gd name="T87" fmla="*/ 2800 h 3211"/>
                  <a:gd name="T88" fmla="*/ 117 w 4583"/>
                  <a:gd name="T89" fmla="*/ 2772 h 3211"/>
                  <a:gd name="T90" fmla="*/ 56 w 4583"/>
                  <a:gd name="T91" fmla="*/ 2719 h 3211"/>
                  <a:gd name="T92" fmla="*/ 15 w 4583"/>
                  <a:gd name="T93" fmla="*/ 2650 h 3211"/>
                  <a:gd name="T94" fmla="*/ 0 w 4583"/>
                  <a:gd name="T95" fmla="*/ 2568 h 3211"/>
                  <a:gd name="T96" fmla="*/ 4 w 4583"/>
                  <a:gd name="T97" fmla="*/ 195 h 3211"/>
                  <a:gd name="T98" fmla="*/ 32 w 4583"/>
                  <a:gd name="T99" fmla="*/ 117 h 3211"/>
                  <a:gd name="T100" fmla="*/ 85 w 4583"/>
                  <a:gd name="T101" fmla="*/ 56 h 3211"/>
                  <a:gd name="T102" fmla="*/ 154 w 4583"/>
                  <a:gd name="T103" fmla="*/ 15 h 3211"/>
                  <a:gd name="T104" fmla="*/ 236 w 4583"/>
                  <a:gd name="T105" fmla="*/ 0 h 3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83" h="3211">
                    <a:moveTo>
                      <a:pt x="1611" y="2804"/>
                    </a:moveTo>
                    <a:lnTo>
                      <a:pt x="1611" y="3086"/>
                    </a:lnTo>
                    <a:lnTo>
                      <a:pt x="2965" y="3086"/>
                    </a:lnTo>
                    <a:lnTo>
                      <a:pt x="2965" y="2804"/>
                    </a:lnTo>
                    <a:lnTo>
                      <a:pt x="1611" y="2804"/>
                    </a:lnTo>
                    <a:close/>
                    <a:moveTo>
                      <a:pt x="124" y="2498"/>
                    </a:moveTo>
                    <a:lnTo>
                      <a:pt x="124" y="2568"/>
                    </a:lnTo>
                    <a:lnTo>
                      <a:pt x="128" y="2597"/>
                    </a:lnTo>
                    <a:lnTo>
                      <a:pt x="139" y="2625"/>
                    </a:lnTo>
                    <a:lnTo>
                      <a:pt x="157" y="2647"/>
                    </a:lnTo>
                    <a:lnTo>
                      <a:pt x="179" y="2665"/>
                    </a:lnTo>
                    <a:lnTo>
                      <a:pt x="207" y="2676"/>
                    </a:lnTo>
                    <a:lnTo>
                      <a:pt x="236" y="2680"/>
                    </a:lnTo>
                    <a:lnTo>
                      <a:pt x="4347" y="2680"/>
                    </a:lnTo>
                    <a:lnTo>
                      <a:pt x="4376" y="2676"/>
                    </a:lnTo>
                    <a:lnTo>
                      <a:pt x="4404" y="2665"/>
                    </a:lnTo>
                    <a:lnTo>
                      <a:pt x="4426" y="2647"/>
                    </a:lnTo>
                    <a:lnTo>
                      <a:pt x="4444" y="2625"/>
                    </a:lnTo>
                    <a:lnTo>
                      <a:pt x="4455" y="2597"/>
                    </a:lnTo>
                    <a:lnTo>
                      <a:pt x="4459" y="2568"/>
                    </a:lnTo>
                    <a:lnTo>
                      <a:pt x="4459" y="2498"/>
                    </a:lnTo>
                    <a:lnTo>
                      <a:pt x="124" y="2498"/>
                    </a:lnTo>
                    <a:close/>
                    <a:moveTo>
                      <a:pt x="236" y="124"/>
                    </a:moveTo>
                    <a:lnTo>
                      <a:pt x="207" y="128"/>
                    </a:lnTo>
                    <a:lnTo>
                      <a:pt x="179" y="139"/>
                    </a:lnTo>
                    <a:lnTo>
                      <a:pt x="157" y="157"/>
                    </a:lnTo>
                    <a:lnTo>
                      <a:pt x="139" y="179"/>
                    </a:lnTo>
                    <a:lnTo>
                      <a:pt x="128" y="207"/>
                    </a:lnTo>
                    <a:lnTo>
                      <a:pt x="124" y="236"/>
                    </a:lnTo>
                    <a:lnTo>
                      <a:pt x="124" y="2373"/>
                    </a:lnTo>
                    <a:lnTo>
                      <a:pt x="4459" y="2373"/>
                    </a:lnTo>
                    <a:lnTo>
                      <a:pt x="4459" y="236"/>
                    </a:lnTo>
                    <a:lnTo>
                      <a:pt x="4455" y="207"/>
                    </a:lnTo>
                    <a:lnTo>
                      <a:pt x="4444" y="179"/>
                    </a:lnTo>
                    <a:lnTo>
                      <a:pt x="4426" y="157"/>
                    </a:lnTo>
                    <a:lnTo>
                      <a:pt x="4404" y="139"/>
                    </a:lnTo>
                    <a:lnTo>
                      <a:pt x="4376" y="128"/>
                    </a:lnTo>
                    <a:lnTo>
                      <a:pt x="4347" y="124"/>
                    </a:lnTo>
                    <a:lnTo>
                      <a:pt x="236" y="124"/>
                    </a:lnTo>
                    <a:close/>
                    <a:moveTo>
                      <a:pt x="236" y="0"/>
                    </a:moveTo>
                    <a:lnTo>
                      <a:pt x="4347" y="0"/>
                    </a:lnTo>
                    <a:lnTo>
                      <a:pt x="4388" y="4"/>
                    </a:lnTo>
                    <a:lnTo>
                      <a:pt x="4429" y="15"/>
                    </a:lnTo>
                    <a:lnTo>
                      <a:pt x="4466" y="32"/>
                    </a:lnTo>
                    <a:lnTo>
                      <a:pt x="4498" y="56"/>
                    </a:lnTo>
                    <a:lnTo>
                      <a:pt x="4527" y="85"/>
                    </a:lnTo>
                    <a:lnTo>
                      <a:pt x="4551" y="117"/>
                    </a:lnTo>
                    <a:lnTo>
                      <a:pt x="4568" y="154"/>
                    </a:lnTo>
                    <a:lnTo>
                      <a:pt x="4579" y="195"/>
                    </a:lnTo>
                    <a:lnTo>
                      <a:pt x="4583" y="236"/>
                    </a:lnTo>
                    <a:lnTo>
                      <a:pt x="4583" y="2568"/>
                    </a:lnTo>
                    <a:lnTo>
                      <a:pt x="4579" y="2609"/>
                    </a:lnTo>
                    <a:lnTo>
                      <a:pt x="4568" y="2650"/>
                    </a:lnTo>
                    <a:lnTo>
                      <a:pt x="4551" y="2687"/>
                    </a:lnTo>
                    <a:lnTo>
                      <a:pt x="4527" y="2719"/>
                    </a:lnTo>
                    <a:lnTo>
                      <a:pt x="4498" y="2748"/>
                    </a:lnTo>
                    <a:lnTo>
                      <a:pt x="4466" y="2772"/>
                    </a:lnTo>
                    <a:lnTo>
                      <a:pt x="4429" y="2789"/>
                    </a:lnTo>
                    <a:lnTo>
                      <a:pt x="4388" y="2800"/>
                    </a:lnTo>
                    <a:lnTo>
                      <a:pt x="4347" y="2804"/>
                    </a:lnTo>
                    <a:lnTo>
                      <a:pt x="3089" y="2804"/>
                    </a:lnTo>
                    <a:lnTo>
                      <a:pt x="3089" y="3086"/>
                    </a:lnTo>
                    <a:lnTo>
                      <a:pt x="3328" y="3086"/>
                    </a:lnTo>
                    <a:lnTo>
                      <a:pt x="3347" y="3090"/>
                    </a:lnTo>
                    <a:lnTo>
                      <a:pt x="3364" y="3099"/>
                    </a:lnTo>
                    <a:lnTo>
                      <a:pt x="3378" y="3113"/>
                    </a:lnTo>
                    <a:lnTo>
                      <a:pt x="3386" y="3129"/>
                    </a:lnTo>
                    <a:lnTo>
                      <a:pt x="3389" y="3149"/>
                    </a:lnTo>
                    <a:lnTo>
                      <a:pt x="3386" y="3168"/>
                    </a:lnTo>
                    <a:lnTo>
                      <a:pt x="3378" y="3185"/>
                    </a:lnTo>
                    <a:lnTo>
                      <a:pt x="3364" y="3199"/>
                    </a:lnTo>
                    <a:lnTo>
                      <a:pt x="3347" y="3207"/>
                    </a:lnTo>
                    <a:lnTo>
                      <a:pt x="3328" y="3211"/>
                    </a:lnTo>
                    <a:lnTo>
                      <a:pt x="1250" y="3211"/>
                    </a:lnTo>
                    <a:lnTo>
                      <a:pt x="1230" y="3207"/>
                    </a:lnTo>
                    <a:lnTo>
                      <a:pt x="1212" y="3199"/>
                    </a:lnTo>
                    <a:lnTo>
                      <a:pt x="1200" y="3185"/>
                    </a:lnTo>
                    <a:lnTo>
                      <a:pt x="1190" y="3168"/>
                    </a:lnTo>
                    <a:lnTo>
                      <a:pt x="1187" y="3149"/>
                    </a:lnTo>
                    <a:lnTo>
                      <a:pt x="1190" y="3129"/>
                    </a:lnTo>
                    <a:lnTo>
                      <a:pt x="1200" y="3113"/>
                    </a:lnTo>
                    <a:lnTo>
                      <a:pt x="1212" y="3099"/>
                    </a:lnTo>
                    <a:lnTo>
                      <a:pt x="1230" y="3090"/>
                    </a:lnTo>
                    <a:lnTo>
                      <a:pt x="1250" y="3086"/>
                    </a:lnTo>
                    <a:lnTo>
                      <a:pt x="1487" y="3086"/>
                    </a:lnTo>
                    <a:lnTo>
                      <a:pt x="1487" y="2804"/>
                    </a:lnTo>
                    <a:lnTo>
                      <a:pt x="236" y="2804"/>
                    </a:lnTo>
                    <a:lnTo>
                      <a:pt x="195" y="2800"/>
                    </a:lnTo>
                    <a:lnTo>
                      <a:pt x="154" y="2789"/>
                    </a:lnTo>
                    <a:lnTo>
                      <a:pt x="117" y="2772"/>
                    </a:lnTo>
                    <a:lnTo>
                      <a:pt x="85" y="2748"/>
                    </a:lnTo>
                    <a:lnTo>
                      <a:pt x="56" y="2719"/>
                    </a:lnTo>
                    <a:lnTo>
                      <a:pt x="32" y="2687"/>
                    </a:lnTo>
                    <a:lnTo>
                      <a:pt x="15" y="2650"/>
                    </a:lnTo>
                    <a:lnTo>
                      <a:pt x="4" y="2609"/>
                    </a:lnTo>
                    <a:lnTo>
                      <a:pt x="0" y="2568"/>
                    </a:lnTo>
                    <a:lnTo>
                      <a:pt x="0" y="236"/>
                    </a:lnTo>
                    <a:lnTo>
                      <a:pt x="4" y="195"/>
                    </a:lnTo>
                    <a:lnTo>
                      <a:pt x="15" y="154"/>
                    </a:lnTo>
                    <a:lnTo>
                      <a:pt x="32" y="117"/>
                    </a:lnTo>
                    <a:lnTo>
                      <a:pt x="56" y="85"/>
                    </a:lnTo>
                    <a:lnTo>
                      <a:pt x="85" y="56"/>
                    </a:lnTo>
                    <a:lnTo>
                      <a:pt x="117" y="32"/>
                    </a:lnTo>
                    <a:lnTo>
                      <a:pt x="154" y="15"/>
                    </a:lnTo>
                    <a:lnTo>
                      <a:pt x="195" y="4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rgbClr val="2473B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  <p:pic>
            <p:nvPicPr>
              <p:cNvPr id="84" name="Picture 83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7623" t="36129" r="38346" b="39425"/>
              <a:stretch/>
            </p:blipFill>
            <p:spPr>
              <a:xfrm>
                <a:off x="6513582" y="2843934"/>
                <a:ext cx="1001962" cy="75261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9128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230923" y="395625"/>
            <a:ext cx="8194431" cy="630942"/>
            <a:chOff x="1230923" y="395625"/>
            <a:chExt cx="8194431" cy="630942"/>
          </a:xfrm>
        </p:grpSpPr>
        <p:sp>
          <p:nvSpPr>
            <p:cNvPr id="5" name="Rectangle 4"/>
            <p:cNvSpPr/>
            <p:nvPr/>
          </p:nvSpPr>
          <p:spPr>
            <a:xfrm>
              <a:off x="1515649" y="395625"/>
              <a:ext cx="790970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2473BA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QUES</a:t>
              </a: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TIONS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679" y="1452937"/>
            <a:ext cx="6247597" cy="474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39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230923" y="395625"/>
            <a:ext cx="8194431" cy="630942"/>
            <a:chOff x="1230923" y="395625"/>
            <a:chExt cx="8194431" cy="630942"/>
          </a:xfrm>
        </p:grpSpPr>
        <p:sp>
          <p:nvSpPr>
            <p:cNvPr id="5" name="Rectangle 4"/>
            <p:cNvSpPr/>
            <p:nvPr/>
          </p:nvSpPr>
          <p:spPr>
            <a:xfrm>
              <a:off x="1515649" y="395625"/>
              <a:ext cx="790970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2473BA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TESTING </a:t>
              </a: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“LAYERS”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70"/>
          <p:cNvGrpSpPr/>
          <p:nvPr/>
        </p:nvGrpSpPr>
        <p:grpSpPr>
          <a:xfrm rot="16200000">
            <a:off x="2665919" y="1563324"/>
            <a:ext cx="1249278" cy="2518268"/>
            <a:chOff x="4824412" y="2096862"/>
            <a:chExt cx="804863" cy="1622425"/>
          </a:xfrm>
        </p:grpSpPr>
        <p:sp>
          <p:nvSpPr>
            <p:cNvPr id="26" name="Freeform 25"/>
            <p:cNvSpPr>
              <a:spLocks/>
            </p:cNvSpPr>
            <p:nvPr/>
          </p:nvSpPr>
          <p:spPr bwMode="auto">
            <a:xfrm rot="5400000">
              <a:off x="4893469" y="2181794"/>
              <a:ext cx="820738" cy="650875"/>
            </a:xfrm>
            <a:custGeom>
              <a:avLst/>
              <a:gdLst/>
              <a:ahLst/>
              <a:cxnLst>
                <a:cxn ang="0">
                  <a:pos x="0" y="410"/>
                </a:cxn>
                <a:cxn ang="0">
                  <a:pos x="0" y="147"/>
                </a:cxn>
                <a:cxn ang="0">
                  <a:pos x="517" y="0"/>
                </a:cxn>
                <a:cxn ang="0">
                  <a:pos x="517" y="336"/>
                </a:cxn>
                <a:cxn ang="0">
                  <a:pos x="0" y="410"/>
                </a:cxn>
              </a:cxnLst>
              <a:rect l="0" t="0" r="r" b="b"/>
              <a:pathLst>
                <a:path w="517" h="410">
                  <a:moveTo>
                    <a:pt x="0" y="410"/>
                  </a:moveTo>
                  <a:lnTo>
                    <a:pt x="0" y="147"/>
                  </a:lnTo>
                  <a:lnTo>
                    <a:pt x="517" y="0"/>
                  </a:lnTo>
                  <a:lnTo>
                    <a:pt x="517" y="336"/>
                  </a:lnTo>
                  <a:lnTo>
                    <a:pt x="0" y="410"/>
                  </a:lnTo>
                  <a:close/>
                </a:path>
              </a:pathLst>
            </a:custGeom>
            <a:solidFill>
              <a:srgbClr val="C8212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 rot="5400000">
              <a:off x="4897437" y="2987449"/>
              <a:ext cx="801688" cy="661988"/>
            </a:xfrm>
            <a:custGeom>
              <a:avLst/>
              <a:gdLst/>
              <a:ahLst/>
              <a:cxnLst>
                <a:cxn ang="0">
                  <a:pos x="505" y="417"/>
                </a:cxn>
                <a:cxn ang="0">
                  <a:pos x="0" y="336"/>
                </a:cxn>
                <a:cxn ang="0">
                  <a:pos x="0" y="0"/>
                </a:cxn>
                <a:cxn ang="0">
                  <a:pos x="503" y="149"/>
                </a:cxn>
                <a:cxn ang="0">
                  <a:pos x="505" y="417"/>
                </a:cxn>
                <a:cxn ang="0">
                  <a:pos x="505" y="417"/>
                </a:cxn>
              </a:cxnLst>
              <a:rect l="0" t="0" r="r" b="b"/>
              <a:pathLst>
                <a:path w="505" h="417">
                  <a:moveTo>
                    <a:pt x="505" y="417"/>
                  </a:moveTo>
                  <a:lnTo>
                    <a:pt x="0" y="336"/>
                  </a:lnTo>
                  <a:lnTo>
                    <a:pt x="0" y="0"/>
                  </a:lnTo>
                  <a:lnTo>
                    <a:pt x="503" y="149"/>
                  </a:lnTo>
                  <a:lnTo>
                    <a:pt x="505" y="417"/>
                  </a:lnTo>
                  <a:lnTo>
                    <a:pt x="505" y="417"/>
                  </a:lnTo>
                  <a:close/>
                </a:path>
              </a:pathLst>
            </a:custGeom>
            <a:solidFill>
              <a:srgbClr val="DD333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 rot="5400000">
              <a:off x="4148931" y="2772343"/>
              <a:ext cx="1622425" cy="271463"/>
            </a:xfrm>
            <a:custGeom>
              <a:avLst/>
              <a:gdLst/>
              <a:ahLst/>
              <a:cxnLst>
                <a:cxn ang="0">
                  <a:pos x="517" y="0"/>
                </a:cxn>
                <a:cxn ang="0">
                  <a:pos x="1022" y="81"/>
                </a:cxn>
                <a:cxn ang="0">
                  <a:pos x="517" y="171"/>
                </a:cxn>
                <a:cxn ang="0">
                  <a:pos x="0" y="74"/>
                </a:cxn>
                <a:cxn ang="0">
                  <a:pos x="517" y="0"/>
                </a:cxn>
              </a:cxnLst>
              <a:rect l="0" t="0" r="r" b="b"/>
              <a:pathLst>
                <a:path w="1022" h="171">
                  <a:moveTo>
                    <a:pt x="517" y="0"/>
                  </a:moveTo>
                  <a:lnTo>
                    <a:pt x="1022" y="81"/>
                  </a:lnTo>
                  <a:lnTo>
                    <a:pt x="517" y="171"/>
                  </a:lnTo>
                  <a:lnTo>
                    <a:pt x="0" y="74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9A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grpSp>
        <p:nvGrpSpPr>
          <p:cNvPr id="29" name="Group 68"/>
          <p:cNvGrpSpPr/>
          <p:nvPr/>
        </p:nvGrpSpPr>
        <p:grpSpPr>
          <a:xfrm rot="16200000">
            <a:off x="2665919" y="3588780"/>
            <a:ext cx="1249278" cy="2518268"/>
            <a:chOff x="3519487" y="2096862"/>
            <a:chExt cx="804863" cy="1622425"/>
          </a:xfrm>
        </p:grpSpPr>
        <p:sp>
          <p:nvSpPr>
            <p:cNvPr id="30" name="Freeform 31"/>
            <p:cNvSpPr>
              <a:spLocks/>
            </p:cNvSpPr>
            <p:nvPr/>
          </p:nvSpPr>
          <p:spPr bwMode="auto">
            <a:xfrm rot="5400000">
              <a:off x="3434557" y="2181794"/>
              <a:ext cx="820738" cy="650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63"/>
                </a:cxn>
                <a:cxn ang="0">
                  <a:pos x="517" y="410"/>
                </a:cxn>
                <a:cxn ang="0">
                  <a:pos x="517" y="74"/>
                </a:cxn>
                <a:cxn ang="0">
                  <a:pos x="0" y="0"/>
                </a:cxn>
              </a:cxnLst>
              <a:rect l="0" t="0" r="r" b="b"/>
              <a:pathLst>
                <a:path w="517" h="410">
                  <a:moveTo>
                    <a:pt x="0" y="0"/>
                  </a:moveTo>
                  <a:lnTo>
                    <a:pt x="0" y="263"/>
                  </a:lnTo>
                  <a:lnTo>
                    <a:pt x="517" y="410"/>
                  </a:lnTo>
                  <a:lnTo>
                    <a:pt x="517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AA9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31" name="Freeform 32"/>
            <p:cNvSpPr>
              <a:spLocks/>
            </p:cNvSpPr>
            <p:nvPr/>
          </p:nvSpPr>
          <p:spPr bwMode="auto">
            <a:xfrm rot="5400000">
              <a:off x="3449637" y="2987449"/>
              <a:ext cx="801688" cy="661988"/>
            </a:xfrm>
            <a:custGeom>
              <a:avLst/>
              <a:gdLst/>
              <a:ahLst/>
              <a:cxnLst>
                <a:cxn ang="0">
                  <a:pos x="505" y="0"/>
                </a:cxn>
                <a:cxn ang="0">
                  <a:pos x="0" y="81"/>
                </a:cxn>
                <a:cxn ang="0">
                  <a:pos x="0" y="417"/>
                </a:cxn>
                <a:cxn ang="0">
                  <a:pos x="503" y="270"/>
                </a:cxn>
                <a:cxn ang="0">
                  <a:pos x="505" y="0"/>
                </a:cxn>
                <a:cxn ang="0">
                  <a:pos x="505" y="0"/>
                </a:cxn>
              </a:cxnLst>
              <a:rect l="0" t="0" r="r" b="b"/>
              <a:pathLst>
                <a:path w="505" h="417">
                  <a:moveTo>
                    <a:pt x="505" y="0"/>
                  </a:moveTo>
                  <a:lnTo>
                    <a:pt x="0" y="81"/>
                  </a:lnTo>
                  <a:lnTo>
                    <a:pt x="0" y="417"/>
                  </a:lnTo>
                  <a:lnTo>
                    <a:pt x="503" y="270"/>
                  </a:lnTo>
                  <a:lnTo>
                    <a:pt x="505" y="0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15AA96">
                <a:lumMod val="60000"/>
                <a:lumOff val="4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32" name="Freeform 33"/>
            <p:cNvSpPr>
              <a:spLocks/>
            </p:cNvSpPr>
            <p:nvPr/>
          </p:nvSpPr>
          <p:spPr bwMode="auto">
            <a:xfrm rot="5400000">
              <a:off x="3377406" y="2772343"/>
              <a:ext cx="1622425" cy="2714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517" y="171"/>
                </a:cxn>
                <a:cxn ang="0">
                  <a:pos x="1022" y="90"/>
                </a:cxn>
                <a:cxn ang="0">
                  <a:pos x="517" y="0"/>
                </a:cxn>
                <a:cxn ang="0">
                  <a:pos x="0" y="97"/>
                </a:cxn>
              </a:cxnLst>
              <a:rect l="0" t="0" r="r" b="b"/>
              <a:pathLst>
                <a:path w="1022" h="171">
                  <a:moveTo>
                    <a:pt x="0" y="97"/>
                  </a:moveTo>
                  <a:lnTo>
                    <a:pt x="517" y="171"/>
                  </a:lnTo>
                  <a:lnTo>
                    <a:pt x="1022" y="90"/>
                  </a:lnTo>
                  <a:lnTo>
                    <a:pt x="517" y="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15AA96">
                <a:lumMod val="5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grpSp>
        <p:nvGrpSpPr>
          <p:cNvPr id="33" name="Group 69"/>
          <p:cNvGrpSpPr/>
          <p:nvPr/>
        </p:nvGrpSpPr>
        <p:grpSpPr>
          <a:xfrm rot="16200000">
            <a:off x="2748465" y="2099254"/>
            <a:ext cx="1103898" cy="3508819"/>
            <a:chOff x="4206876" y="1784124"/>
            <a:chExt cx="711200" cy="2260600"/>
          </a:xfrm>
        </p:grpSpPr>
        <p:sp>
          <p:nvSpPr>
            <p:cNvPr id="34" name="Freeform 34"/>
            <p:cNvSpPr>
              <a:spLocks/>
            </p:cNvSpPr>
            <p:nvPr/>
          </p:nvSpPr>
          <p:spPr bwMode="auto">
            <a:xfrm rot="5400000">
              <a:off x="3998913" y="3125562"/>
              <a:ext cx="1127125" cy="711200"/>
            </a:xfrm>
            <a:custGeom>
              <a:avLst/>
              <a:gdLst/>
              <a:ahLst/>
              <a:cxnLst>
                <a:cxn ang="0">
                  <a:pos x="0" y="448"/>
                </a:cxn>
                <a:cxn ang="0">
                  <a:pos x="0" y="0"/>
                </a:cxn>
                <a:cxn ang="0">
                  <a:pos x="710" y="78"/>
                </a:cxn>
                <a:cxn ang="0">
                  <a:pos x="710" y="369"/>
                </a:cxn>
                <a:cxn ang="0">
                  <a:pos x="0" y="448"/>
                </a:cxn>
              </a:cxnLst>
              <a:rect l="0" t="0" r="r" b="b"/>
              <a:pathLst>
                <a:path w="710" h="448">
                  <a:moveTo>
                    <a:pt x="0" y="448"/>
                  </a:moveTo>
                  <a:lnTo>
                    <a:pt x="0" y="0"/>
                  </a:lnTo>
                  <a:lnTo>
                    <a:pt x="710" y="78"/>
                  </a:lnTo>
                  <a:lnTo>
                    <a:pt x="710" y="369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2473B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 rot="5400000">
              <a:off x="3995738" y="1995262"/>
              <a:ext cx="1133475" cy="711200"/>
            </a:xfrm>
            <a:custGeom>
              <a:avLst/>
              <a:gdLst/>
              <a:ahLst/>
              <a:cxnLst>
                <a:cxn ang="0">
                  <a:pos x="714" y="0"/>
                </a:cxn>
                <a:cxn ang="0">
                  <a:pos x="714" y="448"/>
                </a:cxn>
                <a:cxn ang="0">
                  <a:pos x="0" y="369"/>
                </a:cxn>
                <a:cxn ang="0">
                  <a:pos x="0" y="83"/>
                </a:cxn>
                <a:cxn ang="0">
                  <a:pos x="714" y="0"/>
                </a:cxn>
              </a:cxnLst>
              <a:rect l="0" t="0" r="r" b="b"/>
              <a:pathLst>
                <a:path w="714" h="448">
                  <a:moveTo>
                    <a:pt x="714" y="0"/>
                  </a:moveTo>
                  <a:lnTo>
                    <a:pt x="714" y="448"/>
                  </a:lnTo>
                  <a:lnTo>
                    <a:pt x="0" y="369"/>
                  </a:lnTo>
                  <a:lnTo>
                    <a:pt x="0" y="83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cxnSp>
        <p:nvCxnSpPr>
          <p:cNvPr id="42" name="Straight Connector 41"/>
          <p:cNvCxnSpPr>
            <a:cxnSpLocks/>
          </p:cNvCxnSpPr>
          <p:nvPr/>
        </p:nvCxnSpPr>
        <p:spPr>
          <a:xfrm>
            <a:off x="4671061" y="2926374"/>
            <a:ext cx="1466499" cy="0"/>
          </a:xfrm>
          <a:prstGeom prst="line">
            <a:avLst/>
          </a:prstGeom>
          <a:noFill/>
          <a:ln w="19050" cap="rnd" cmpd="sng" algn="ctr">
            <a:solidFill>
              <a:schemeClr val="bg1">
                <a:lumMod val="50000"/>
              </a:schemeClr>
            </a:solidFill>
            <a:prstDash val="solid"/>
            <a:headEnd type="oval"/>
            <a:tailEnd type="oval"/>
          </a:ln>
          <a:effectLst/>
        </p:spPr>
      </p:cxnSp>
      <p:sp>
        <p:nvSpPr>
          <p:cNvPr id="44" name="Rectangle 43"/>
          <p:cNvSpPr/>
          <p:nvPr/>
        </p:nvSpPr>
        <p:spPr>
          <a:xfrm>
            <a:off x="6369769" y="2726319"/>
            <a:ext cx="27585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Roboto Light" panose="02000000000000000000" pitchFamily="2" charset="0"/>
                <a:cs typeface="+mn-cs"/>
              </a:rPr>
              <a:t>ACCEPTANCE TESTS</a:t>
            </a:r>
            <a:endParaRPr kumimoji="0" lang="en-CA" sz="2000" b="1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6" name="Straight Connector 45"/>
          <p:cNvCxnSpPr>
            <a:cxnSpLocks/>
          </p:cNvCxnSpPr>
          <p:nvPr/>
        </p:nvCxnSpPr>
        <p:spPr>
          <a:xfrm>
            <a:off x="4671061" y="4790701"/>
            <a:ext cx="1466499" cy="0"/>
          </a:xfrm>
          <a:prstGeom prst="line">
            <a:avLst/>
          </a:prstGeom>
          <a:noFill/>
          <a:ln w="19050" cap="rnd" cmpd="sng" algn="ctr">
            <a:solidFill>
              <a:schemeClr val="bg1">
                <a:lumMod val="50000"/>
              </a:schemeClr>
            </a:solidFill>
            <a:prstDash val="solid"/>
            <a:headEnd type="oval"/>
            <a:tailEnd type="oval"/>
          </a:ln>
          <a:effectLst/>
        </p:spPr>
      </p:cxnSp>
      <p:sp>
        <p:nvSpPr>
          <p:cNvPr id="47" name="Rectangle 46"/>
          <p:cNvSpPr/>
          <p:nvPr/>
        </p:nvSpPr>
        <p:spPr>
          <a:xfrm>
            <a:off x="6369769" y="4590646"/>
            <a:ext cx="27585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Roboto Light" panose="02000000000000000000" pitchFamily="2" charset="0"/>
                <a:cs typeface="+mn-cs"/>
              </a:rPr>
              <a:t>UNIT TESTS</a:t>
            </a:r>
            <a:endParaRPr kumimoji="0" lang="en-CA" sz="2000" b="1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8" name="Straight Connector 47"/>
          <p:cNvCxnSpPr>
            <a:cxnSpLocks/>
          </p:cNvCxnSpPr>
          <p:nvPr/>
        </p:nvCxnSpPr>
        <p:spPr>
          <a:xfrm>
            <a:off x="5209305" y="3849008"/>
            <a:ext cx="928255" cy="0"/>
          </a:xfrm>
          <a:prstGeom prst="line">
            <a:avLst/>
          </a:prstGeom>
          <a:noFill/>
          <a:ln w="19050" cap="rnd" cmpd="sng" algn="ctr">
            <a:solidFill>
              <a:schemeClr val="bg1">
                <a:lumMod val="50000"/>
              </a:schemeClr>
            </a:solidFill>
            <a:prstDash val="solid"/>
            <a:headEnd type="oval"/>
            <a:tailEnd type="oval"/>
          </a:ln>
          <a:effectLst/>
        </p:spPr>
      </p:cxnSp>
      <p:sp>
        <p:nvSpPr>
          <p:cNvPr id="49" name="Rectangle 48"/>
          <p:cNvSpPr/>
          <p:nvPr/>
        </p:nvSpPr>
        <p:spPr>
          <a:xfrm>
            <a:off x="6369769" y="3648953"/>
            <a:ext cx="27585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Roboto Light" panose="02000000000000000000" pitchFamily="2" charset="0"/>
                <a:cs typeface="+mn-cs"/>
              </a:rPr>
              <a:t>ITEGRATION TESTS</a:t>
            </a:r>
            <a:endParaRPr kumimoji="0" lang="en-CA" sz="2000" b="1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971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230923" y="395625"/>
            <a:ext cx="8194431" cy="630942"/>
            <a:chOff x="1230923" y="395625"/>
            <a:chExt cx="8194431" cy="630942"/>
          </a:xfrm>
        </p:grpSpPr>
        <p:sp>
          <p:nvSpPr>
            <p:cNvPr id="5" name="Rectangle 4"/>
            <p:cNvSpPr/>
            <p:nvPr/>
          </p:nvSpPr>
          <p:spPr>
            <a:xfrm>
              <a:off x="1515649" y="395625"/>
              <a:ext cx="790970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2473BA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UNIT </a:t>
              </a: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TESTS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screen">
            <a:duotone>
              <a:srgbClr val="DAC8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37993" y="2855452"/>
            <a:ext cx="3893686" cy="197533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screen">
            <a:duotone>
              <a:srgbClr val="DAC8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955603" y="2855452"/>
            <a:ext cx="3893686" cy="197533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 cstate="screen">
            <a:duotone>
              <a:srgbClr val="DAC8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273212" y="2855452"/>
            <a:ext cx="3893686" cy="1975334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773708" y="2602116"/>
            <a:ext cx="17478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1" i="0" u="none" strike="noStrike" kern="1200" cap="none" spc="100" normalizeH="0" baseline="0" noProof="0" dirty="0">
                <a:ln>
                  <a:noFill/>
                </a:ln>
                <a:solidFill>
                  <a:srgbClr val="C82128"/>
                </a:solidFill>
                <a:effectLst/>
                <a:uLnTx/>
                <a:uFillTx/>
                <a:latin typeface="Arial Narrow" panose="020B0606020202030204" pitchFamily="34" charset="0"/>
              </a:rPr>
              <a:t>SMALL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618499" y="2602116"/>
            <a:ext cx="22127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1" i="0" u="none" strike="noStrike" kern="1200" cap="none" spc="600" normalizeH="0" baseline="0" noProof="0" dirty="0">
                <a:ln>
                  <a:noFill/>
                </a:ln>
                <a:solidFill>
                  <a:srgbClr val="2473BA"/>
                </a:solidFill>
                <a:effectLst/>
                <a:uLnTx/>
                <a:uFillTx/>
                <a:latin typeface="Arial Narrow" panose="020B0606020202030204" pitchFamily="34" charset="0"/>
              </a:rPr>
              <a:t>HAVE NO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b="1" i="0" u="none" strike="noStrike" kern="1200" cap="none" spc="200" normalizeH="0" baseline="0" noProof="0" dirty="0">
                <a:ln>
                  <a:noFill/>
                </a:ln>
                <a:solidFill>
                  <a:srgbClr val="2473BA"/>
                </a:solidFill>
                <a:effectLst/>
                <a:uLnTx/>
                <a:uFillTx/>
                <a:latin typeface="Arial Narrow" panose="020B0606020202030204" pitchFamily="34" charset="0"/>
              </a:rPr>
              <a:t>DEPENDANCIES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277428" y="2602116"/>
            <a:ext cx="233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1" i="0" u="none" strike="noStrike" kern="1200" cap="none" spc="100" normalizeH="0" baseline="0" noProof="0" dirty="0">
                <a:ln>
                  <a:noFill/>
                </a:ln>
                <a:solidFill>
                  <a:srgbClr val="C82128"/>
                </a:solidFill>
                <a:effectLst/>
                <a:uLnTx/>
                <a:uFillTx/>
                <a:latin typeface="Arial Narrow" panose="020B0606020202030204" pitchFamily="34" charset="0"/>
              </a:rPr>
              <a:t>DO NOT TOUCH THE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200" normalizeH="0" baseline="0" noProof="0" dirty="0">
                <a:ln>
                  <a:noFill/>
                </a:ln>
                <a:solidFill>
                  <a:srgbClr val="C82128"/>
                </a:solidFill>
                <a:effectLst/>
                <a:uLnTx/>
                <a:uFillTx/>
                <a:latin typeface="Arial Narrow" panose="020B0606020202030204" pitchFamily="34" charset="0"/>
              </a:rPr>
              <a:t>ENVIRONMENT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74022" y="2602116"/>
            <a:ext cx="1974458" cy="2536618"/>
            <a:chOff x="5074022" y="2602116"/>
            <a:chExt cx="1974458" cy="2536618"/>
          </a:xfrm>
        </p:grpSpPr>
        <p:sp>
          <p:nvSpPr>
            <p:cNvPr id="38" name="Rectangle 37"/>
            <p:cNvSpPr/>
            <p:nvPr/>
          </p:nvSpPr>
          <p:spPr>
            <a:xfrm>
              <a:off x="5187349" y="2602116"/>
              <a:ext cx="174780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800" b="1" i="0" u="none" strike="noStrike" kern="1200" cap="none" spc="10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THEY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800" b="1" i="0" u="none" strike="noStrike" kern="1200" cap="none" spc="10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TEST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74022" y="3883702"/>
              <a:ext cx="1974458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500" b="1" kern="0" spc="100" dirty="0">
                  <a:solidFill>
                    <a:srgbClr val="E7E6E6">
                      <a:lumMod val="25000"/>
                    </a:srgbClr>
                  </a:solidFill>
                  <a:latin typeface="Calibri" panose="020F0502020204030204"/>
                </a:rPr>
                <a:t>Code</a:t>
              </a:r>
              <a:endParaRPr kumimoji="0" lang="en-US" sz="1500" b="1" i="0" u="none" strike="noStrike" kern="0" cap="none" spc="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837815" y="4205925"/>
              <a:ext cx="457200" cy="45720"/>
            </a:xfrm>
            <a:prstGeom prst="rect">
              <a:avLst/>
            </a:prstGeom>
            <a:solidFill>
              <a:srgbClr val="0CA3F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74022" y="4531638"/>
              <a:ext cx="1974458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500" b="1" kern="0" spc="100" dirty="0">
                  <a:solidFill>
                    <a:srgbClr val="E7E6E6">
                      <a:lumMod val="25000"/>
                    </a:srgbClr>
                  </a:solidFill>
                  <a:latin typeface="Calibri" panose="020F0502020204030204"/>
                </a:rPr>
                <a:t>Input/Execution</a:t>
              </a:r>
            </a:p>
            <a:p>
              <a:pPr lvl="0" algn="ctr">
                <a:defRPr/>
              </a:pPr>
              <a:r>
                <a:rPr lang="en-US" sz="1500" b="1" kern="0" spc="100" dirty="0">
                  <a:solidFill>
                    <a:srgbClr val="E7E6E6">
                      <a:lumMod val="25000"/>
                    </a:srgbClr>
                  </a:solidFill>
                  <a:latin typeface="Calibri" panose="020F0502020204030204"/>
                </a:rPr>
                <a:t>/Output</a:t>
              </a:r>
              <a:endParaRPr kumimoji="0" lang="en-US" sz="1500" b="1" i="0" u="none" strike="noStrike" kern="0" cap="none" spc="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37815" y="5093014"/>
              <a:ext cx="457200" cy="45720"/>
            </a:xfrm>
            <a:prstGeom prst="rect">
              <a:avLst/>
            </a:prstGeom>
            <a:solidFill>
              <a:srgbClr val="0CA3F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964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30923" y="395625"/>
            <a:ext cx="8194431" cy="630942"/>
            <a:chOff x="1230923" y="395625"/>
            <a:chExt cx="8194431" cy="630942"/>
          </a:xfrm>
        </p:grpSpPr>
        <p:sp>
          <p:nvSpPr>
            <p:cNvPr id="5" name="Rectangle 4"/>
            <p:cNvSpPr/>
            <p:nvPr/>
          </p:nvSpPr>
          <p:spPr>
            <a:xfrm>
              <a:off x="1515649" y="395625"/>
              <a:ext cx="790970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2473BA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PESTER </a:t>
              </a: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SYNTAX</a:t>
              </a:r>
            </a:p>
          </p:txBody>
        </p:sp>
        <p:sp>
          <p:nvSpPr>
            <p:cNvPr id="6" name="Rectangle 5"/>
            <p:cNvSpPr/>
            <p:nvPr/>
          </p:nvSpPr>
          <p:spPr>
            <a:xfrm rot="5400000" flipV="1">
              <a:off x="1007292" y="638106"/>
              <a:ext cx="593242" cy="145980"/>
            </a:xfrm>
            <a:prstGeom prst="rect">
              <a:avLst/>
            </a:prstGeom>
            <a:solidFill>
              <a:srgbClr val="C821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15649" y="2492904"/>
            <a:ext cx="2669939" cy="2669939"/>
            <a:chOff x="1515649" y="2492904"/>
            <a:chExt cx="2669939" cy="2669939"/>
          </a:xfrm>
        </p:grpSpPr>
        <p:sp>
          <p:nvSpPr>
            <p:cNvPr id="7" name="Block Arc 6"/>
            <p:cNvSpPr/>
            <p:nvPr/>
          </p:nvSpPr>
          <p:spPr>
            <a:xfrm>
              <a:off x="1515649" y="2492904"/>
              <a:ext cx="2669939" cy="2669939"/>
            </a:xfrm>
            <a:prstGeom prst="blockArc">
              <a:avLst>
                <a:gd name="adj1" fmla="val 10800000"/>
                <a:gd name="adj2" fmla="val 3"/>
                <a:gd name="adj3" fmla="val 15291"/>
              </a:avLst>
            </a:prstGeom>
            <a:solidFill>
              <a:srgbClr val="C8212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10" name="Freeform 62"/>
            <p:cNvSpPr/>
            <p:nvPr/>
          </p:nvSpPr>
          <p:spPr>
            <a:xfrm>
              <a:off x="2080292" y="3079057"/>
              <a:ext cx="1551585" cy="1551585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noFill/>
            <a:ln w="57150" cap="flat" cmpd="sng" algn="ctr">
              <a:solidFill>
                <a:srgbClr val="C82128"/>
              </a:solidFill>
              <a:prstDash val="solid"/>
            </a:ln>
            <a:effectLst/>
          </p:spPr>
          <p:txBody>
            <a:bodyPr spcFirstLastPara="0" vert="horz" wrap="square" lIns="182880" tIns="182880" rIns="158008" bIns="158008" numCol="1" spcCol="1270" anchor="ctr" anchorCtr="0">
              <a:noAutofit/>
            </a:bodyPr>
            <a:lstStyle/>
            <a:p>
              <a:pPr marL="0" marR="0" lvl="0" indent="0" algn="ctr" defTabSz="8890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237DB9"/>
                </a:solidFill>
                <a:effectLst/>
                <a:uLnTx/>
                <a:uFillTx/>
                <a:latin typeface="FontAwesome" pitchFamily="2" charset="0"/>
                <a:ea typeface="+mn-ea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179312" y="3500906"/>
              <a:ext cx="13426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CA" b="1" spc="100" dirty="0">
                  <a:solidFill>
                    <a:srgbClr val="C82128"/>
                  </a:solidFill>
                  <a:latin typeface="Arial Narrow" panose="020B0606020202030204" pitchFamily="34" charset="0"/>
                  <a:ea typeface="Roboto Light" panose="02000000000000000000" pitchFamily="2" charset="0"/>
                </a:rPr>
                <a:t>DESCRIBE </a:t>
              </a:r>
            </a:p>
            <a:p>
              <a:pPr lvl="0" algn="ctr"/>
              <a:r>
                <a:rPr lang="en-CA" b="1" spc="100" dirty="0">
                  <a:solidFill>
                    <a:srgbClr val="C82128"/>
                  </a:solidFill>
                  <a:latin typeface="Arial Narrow" panose="020B0606020202030204" pitchFamily="34" charset="0"/>
                  <a:ea typeface="Roboto Light" panose="02000000000000000000" pitchFamily="2" charset="0"/>
                </a:rPr>
                <a:t>BLOCKS</a:t>
              </a:r>
              <a:endParaRPr kumimoji="0" lang="en-CA" b="1" i="0" u="none" strike="noStrike" kern="1200" cap="none" spc="100" normalizeH="0" baseline="0" noProof="0" dirty="0">
                <a:ln>
                  <a:noFill/>
                </a:ln>
                <a:solidFill>
                  <a:srgbClr val="C82128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773710" y="2489433"/>
            <a:ext cx="2669939" cy="2669939"/>
            <a:chOff x="3773710" y="2489433"/>
            <a:chExt cx="2669939" cy="2669939"/>
          </a:xfrm>
        </p:grpSpPr>
        <p:sp>
          <p:nvSpPr>
            <p:cNvPr id="8" name="Block Arc 7"/>
            <p:cNvSpPr/>
            <p:nvPr/>
          </p:nvSpPr>
          <p:spPr>
            <a:xfrm rot="10800000">
              <a:off x="3773710" y="2489433"/>
              <a:ext cx="2669939" cy="2669939"/>
            </a:xfrm>
            <a:prstGeom prst="blockArc">
              <a:avLst>
                <a:gd name="adj1" fmla="val 10800000"/>
                <a:gd name="adj2" fmla="val 3"/>
                <a:gd name="adj3" fmla="val 15291"/>
              </a:avLst>
            </a:prstGeom>
            <a:solidFill>
              <a:srgbClr val="286D9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11" name="Freeform 63"/>
            <p:cNvSpPr/>
            <p:nvPr/>
          </p:nvSpPr>
          <p:spPr>
            <a:xfrm>
              <a:off x="4343815" y="3079057"/>
              <a:ext cx="1551585" cy="1551585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noFill/>
            <a:ln w="57150" cap="flat" cmpd="sng" algn="ctr">
              <a:solidFill>
                <a:srgbClr val="286D9F"/>
              </a:solidFill>
              <a:prstDash val="solid"/>
            </a:ln>
            <a:effectLst/>
          </p:spPr>
          <p:txBody>
            <a:bodyPr spcFirstLastPara="0" vert="horz" wrap="square" lIns="182880" tIns="182880" rIns="158008" bIns="158008" numCol="1" spcCol="1270" anchor="ctr" anchorCtr="0">
              <a:noAutofit/>
            </a:bodyPr>
            <a:lstStyle/>
            <a:p>
              <a:pPr marL="0" marR="0" lvl="0" indent="0" algn="ctr" defTabSz="8890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5AA96"/>
                </a:solidFill>
                <a:effectLst/>
                <a:uLnTx/>
                <a:uFillTx/>
                <a:latin typeface="FontAwesome" pitchFamily="2" charset="0"/>
                <a:ea typeface="+mn-ea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431047" y="3500906"/>
              <a:ext cx="13426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CA" b="1" spc="100" dirty="0">
                  <a:solidFill>
                    <a:srgbClr val="286D9F"/>
                  </a:solidFill>
                  <a:latin typeface="Arial Narrow" panose="020B0606020202030204" pitchFamily="34" charset="0"/>
                  <a:ea typeface="Roboto Light" panose="02000000000000000000" pitchFamily="2" charset="0"/>
                </a:rPr>
                <a:t>IT </a:t>
              </a:r>
            </a:p>
            <a:p>
              <a:pPr lvl="0" algn="ctr"/>
              <a:r>
                <a:rPr lang="en-CA" b="1" spc="100" dirty="0">
                  <a:solidFill>
                    <a:srgbClr val="286D9F"/>
                  </a:solidFill>
                  <a:latin typeface="Arial Narrow" panose="020B0606020202030204" pitchFamily="34" charset="0"/>
                  <a:ea typeface="Roboto Light" panose="02000000000000000000" pitchFamily="2" charset="0"/>
                </a:rPr>
                <a:t>BLOCKS</a:t>
              </a:r>
              <a:endParaRPr kumimoji="0" lang="en-CA" b="1" i="0" u="none" strike="noStrike" kern="1200" cap="none" spc="100" normalizeH="0" baseline="0" noProof="0" dirty="0">
                <a:ln>
                  <a:noFill/>
                </a:ln>
                <a:solidFill>
                  <a:srgbClr val="286D9F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034117" y="2492904"/>
            <a:ext cx="2669939" cy="2669939"/>
            <a:chOff x="6034117" y="2492904"/>
            <a:chExt cx="2669939" cy="2669939"/>
          </a:xfrm>
        </p:grpSpPr>
        <p:sp>
          <p:nvSpPr>
            <p:cNvPr id="9" name="Block Arc 8"/>
            <p:cNvSpPr/>
            <p:nvPr/>
          </p:nvSpPr>
          <p:spPr>
            <a:xfrm>
              <a:off x="6034117" y="2492904"/>
              <a:ext cx="2669939" cy="2669939"/>
            </a:xfrm>
            <a:prstGeom prst="blockArc">
              <a:avLst>
                <a:gd name="adj1" fmla="val 10800000"/>
                <a:gd name="adj2" fmla="val 3"/>
                <a:gd name="adj3" fmla="val 15291"/>
              </a:avLst>
            </a:prstGeom>
            <a:solidFill>
              <a:srgbClr val="7BD2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12" name="Freeform 64"/>
            <p:cNvSpPr/>
            <p:nvPr/>
          </p:nvSpPr>
          <p:spPr>
            <a:xfrm>
              <a:off x="6607337" y="3079057"/>
              <a:ext cx="1551585" cy="1551585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noFill/>
            <a:ln w="57150" cap="flat" cmpd="sng" algn="ctr">
              <a:solidFill>
                <a:srgbClr val="7BD2F0"/>
              </a:solidFill>
              <a:prstDash val="solid"/>
            </a:ln>
            <a:effectLst/>
          </p:spPr>
          <p:txBody>
            <a:bodyPr spcFirstLastPara="0" vert="horz" wrap="square" lIns="182880" tIns="182880" rIns="158008" bIns="158008" numCol="1" spcCol="1270" anchor="ctr" anchorCtr="0">
              <a:noAutofit/>
            </a:bodyPr>
            <a:lstStyle/>
            <a:p>
              <a:pPr marL="0" marR="0" lvl="0" indent="0" algn="ctr" defTabSz="8890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9BB955"/>
                </a:solidFill>
                <a:effectLst/>
                <a:uLnTx/>
                <a:uFillTx/>
                <a:latin typeface="FontAwesome" pitchFamily="2" charset="0"/>
                <a:ea typeface="+mn-ea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34440" y="3624348"/>
              <a:ext cx="16883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CA" b="1" spc="100" dirty="0">
                  <a:solidFill>
                    <a:srgbClr val="7BD2F0"/>
                  </a:solidFill>
                  <a:latin typeface="Arial Narrow" panose="020B0606020202030204" pitchFamily="34" charset="0"/>
                  <a:ea typeface="Roboto Light" panose="02000000000000000000" pitchFamily="2" charset="0"/>
                </a:rPr>
                <a:t>ASSERTIONS</a:t>
              </a:r>
              <a:endParaRPr kumimoji="0" lang="en-CA" b="1" i="0" u="none" strike="noStrike" kern="1200" cap="none" spc="100" normalizeH="0" baseline="0" noProof="0" dirty="0">
                <a:ln>
                  <a:noFill/>
                </a:ln>
                <a:solidFill>
                  <a:srgbClr val="7BD2F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87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AF15685-DC9A-4B9E-8D64-16A37671869B}" vid="{2A386D54-4530-4015-9CBD-4F4E3E636EA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234</Words>
  <Application>Microsoft Office PowerPoint</Application>
  <PresentationFormat>Widescreen</PresentationFormat>
  <Paragraphs>107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Agency FB</vt:lpstr>
      <vt:lpstr>Arial</vt:lpstr>
      <vt:lpstr>Arial Narrow</vt:lpstr>
      <vt:lpstr>Calibri</vt:lpstr>
      <vt:lpstr>Calibri Light</vt:lpstr>
      <vt:lpstr>FontAwesome</vt:lpstr>
      <vt:lpstr>Gotham Book</vt:lpstr>
      <vt:lpstr>Roboto Condensed</vt:lpstr>
      <vt:lpstr>Roboto Light</vt:lpstr>
      <vt:lpstr>Segoe UI Black</vt:lpstr>
      <vt:lpstr>Segoe UI Light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PIXIBOX</dc:creator>
  <cp:lastModifiedBy>PIXIBOX</cp:lastModifiedBy>
  <cp:revision>27</cp:revision>
  <dcterms:created xsi:type="dcterms:W3CDTF">2017-03-14T12:13:06Z</dcterms:created>
  <dcterms:modified xsi:type="dcterms:W3CDTF">2017-03-15T05:39:32Z</dcterms:modified>
</cp:coreProperties>
</file>